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  <p:sldMasterId id="2147483678" r:id="rId5"/>
    <p:sldMasterId id="2147483690" r:id="rId6"/>
    <p:sldMasterId id="2147483709" r:id="rId7"/>
    <p:sldMasterId id="2147483704" r:id="rId8"/>
    <p:sldMasterId id="2147483750" r:id="rId9"/>
  </p:sldMasterIdLst>
  <p:notesMasterIdLst>
    <p:notesMasterId r:id="rId27"/>
  </p:notesMasterIdLst>
  <p:handoutMasterIdLst>
    <p:handoutMasterId r:id="rId28"/>
  </p:handoutMasterIdLst>
  <p:sldIdLst>
    <p:sldId id="262" r:id="rId10"/>
    <p:sldId id="2134804575" r:id="rId11"/>
    <p:sldId id="295" r:id="rId12"/>
    <p:sldId id="910" r:id="rId13"/>
    <p:sldId id="911" r:id="rId14"/>
    <p:sldId id="872" r:id="rId15"/>
    <p:sldId id="913" r:id="rId16"/>
    <p:sldId id="885" r:id="rId17"/>
    <p:sldId id="425" r:id="rId18"/>
    <p:sldId id="874" r:id="rId19"/>
    <p:sldId id="884" r:id="rId20"/>
    <p:sldId id="408" r:id="rId21"/>
    <p:sldId id="876" r:id="rId22"/>
    <p:sldId id="878" r:id="rId23"/>
    <p:sldId id="877" r:id="rId24"/>
    <p:sldId id="879" r:id="rId25"/>
    <p:sldId id="2134804520" r:id="rId26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orient="horz" pos="3827" userDrawn="1">
          <p15:clr>
            <a:srgbClr val="A4A3A4"/>
          </p15:clr>
        </p15:guide>
        <p15:guide id="3" orient="horz" pos="618" userDrawn="1">
          <p15:clr>
            <a:srgbClr val="A4A3A4"/>
          </p15:clr>
        </p15:guide>
        <p15:guide id="4" pos="55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E404BA-3D85-C0C7-9622-33C13BE40A6D}" name="Sander den Hartog" initials="" userId="S::sander@costperform.com::3c07ace7-8849-4384-9ed3-8dd143f47f0a" providerId="AD"/>
  <p188:author id="{4586FAF4-ED96-25D4-8DCB-0313D521759D}" name="Erik Hooijer" initials="EH" userId="S::erik@costperform.com::8a8cb3eb-c817-4f75-bb02-94c8d759723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3"/>
    <a:srgbClr val="BFBFBF"/>
    <a:srgbClr val="00CCFF"/>
    <a:srgbClr val="C8F2FE"/>
    <a:srgbClr val="C37040"/>
    <a:srgbClr val="8FCBAE"/>
    <a:srgbClr val="003484"/>
    <a:srgbClr val="E66A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6FB2CB-4D3E-4984-96A7-AE22AA9E58AE}" v="3" dt="2024-05-16T15:12:09.6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6" y="256"/>
      </p:cViewPr>
      <p:guideLst>
        <p:guide orient="horz" pos="822"/>
        <p:guide orient="horz" pos="3827"/>
        <p:guide orient="horz" pos="61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8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handoutMaster" Target="handoutMasters/handoutMaster1.xml"/><Relationship Id="rId36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er den Hartog" userId="3c07ace7-8849-4384-9ed3-8dd143f47f0a" providerId="ADAL" clId="{3B6FB2CB-4D3E-4984-96A7-AE22AA9E58AE}"/>
    <pc:docChg chg="custSel addSld delSld modSld">
      <pc:chgData name="Sander den Hartog" userId="3c07ace7-8849-4384-9ed3-8dd143f47f0a" providerId="ADAL" clId="{3B6FB2CB-4D3E-4984-96A7-AE22AA9E58AE}" dt="2024-05-16T15:12:09.625" v="578"/>
      <pc:docMkLst>
        <pc:docMk/>
      </pc:docMkLst>
      <pc:sldChg chg="modSp mod">
        <pc:chgData name="Sander den Hartog" userId="3c07ace7-8849-4384-9ed3-8dd143f47f0a" providerId="ADAL" clId="{3B6FB2CB-4D3E-4984-96A7-AE22AA9E58AE}" dt="2024-05-16T14:53:10.624" v="213" actId="20577"/>
        <pc:sldMkLst>
          <pc:docMk/>
          <pc:sldMk cId="1320874572" sldId="262"/>
        </pc:sldMkLst>
        <pc:spChg chg="mod ord">
          <ac:chgData name="Sander den Hartog" userId="3c07ace7-8849-4384-9ed3-8dd143f47f0a" providerId="ADAL" clId="{3B6FB2CB-4D3E-4984-96A7-AE22AA9E58AE}" dt="2024-05-16T14:52:28.046" v="136" actId="114"/>
          <ac:spMkLst>
            <pc:docMk/>
            <pc:sldMk cId="1320874572" sldId="262"/>
            <ac:spMk id="2" creationId="{6EE71DBC-F7D4-EA4F-B635-85FDF25ABCD3}"/>
          </ac:spMkLst>
        </pc:spChg>
        <pc:spChg chg="mod">
          <ac:chgData name="Sander den Hartog" userId="3c07ace7-8849-4384-9ed3-8dd143f47f0a" providerId="ADAL" clId="{3B6FB2CB-4D3E-4984-96A7-AE22AA9E58AE}" dt="2024-05-16T14:53:10.624" v="213" actId="20577"/>
          <ac:spMkLst>
            <pc:docMk/>
            <pc:sldMk cId="1320874572" sldId="262"/>
            <ac:spMk id="13" creationId="{9674C8B4-F3B2-EF43-628E-831EBF05F0A7}"/>
          </ac:spMkLst>
        </pc:spChg>
      </pc:sldChg>
      <pc:sldChg chg="add">
        <pc:chgData name="Sander den Hartog" userId="3c07ace7-8849-4384-9ed3-8dd143f47f0a" providerId="ADAL" clId="{3B6FB2CB-4D3E-4984-96A7-AE22AA9E58AE}" dt="2024-05-16T15:09:37.084" v="569"/>
        <pc:sldMkLst>
          <pc:docMk/>
          <pc:sldMk cId="693330821" sldId="295"/>
        </pc:sldMkLst>
      </pc:sldChg>
      <pc:sldChg chg="del">
        <pc:chgData name="Sander den Hartog" userId="3c07ace7-8849-4384-9ed3-8dd143f47f0a" providerId="ADAL" clId="{3B6FB2CB-4D3E-4984-96A7-AE22AA9E58AE}" dt="2024-05-16T15:11:35.031" v="576" actId="47"/>
        <pc:sldMkLst>
          <pc:docMk/>
          <pc:sldMk cId="477141355" sldId="334"/>
        </pc:sldMkLst>
      </pc:sldChg>
      <pc:sldChg chg="add">
        <pc:chgData name="Sander den Hartog" userId="3c07ace7-8849-4384-9ed3-8dd143f47f0a" providerId="ADAL" clId="{3B6FB2CB-4D3E-4984-96A7-AE22AA9E58AE}" dt="2024-05-16T15:12:09.625" v="578"/>
        <pc:sldMkLst>
          <pc:docMk/>
          <pc:sldMk cId="110417963" sldId="408"/>
        </pc:sldMkLst>
      </pc:sldChg>
      <pc:sldChg chg="add setBg">
        <pc:chgData name="Sander den Hartog" userId="3c07ace7-8849-4384-9ed3-8dd143f47f0a" providerId="ADAL" clId="{3B6FB2CB-4D3E-4984-96A7-AE22AA9E58AE}" dt="2024-05-16T15:09:37.084" v="569"/>
        <pc:sldMkLst>
          <pc:docMk/>
          <pc:sldMk cId="1562296615" sldId="425"/>
        </pc:sldMkLst>
      </pc:sldChg>
      <pc:sldChg chg="add">
        <pc:chgData name="Sander den Hartog" userId="3c07ace7-8849-4384-9ed3-8dd143f47f0a" providerId="ADAL" clId="{3B6FB2CB-4D3E-4984-96A7-AE22AA9E58AE}" dt="2024-05-16T15:09:37.084" v="569"/>
        <pc:sldMkLst>
          <pc:docMk/>
          <pc:sldMk cId="1937172616" sldId="872"/>
        </pc:sldMkLst>
      </pc:sldChg>
      <pc:sldChg chg="add">
        <pc:chgData name="Sander den Hartog" userId="3c07ace7-8849-4384-9ed3-8dd143f47f0a" providerId="ADAL" clId="{3B6FB2CB-4D3E-4984-96A7-AE22AA9E58AE}" dt="2024-05-16T15:08:35.725" v="568"/>
        <pc:sldMkLst>
          <pc:docMk/>
          <pc:sldMk cId="4058885474" sldId="874"/>
        </pc:sldMkLst>
      </pc:sldChg>
      <pc:sldChg chg="add del">
        <pc:chgData name="Sander den Hartog" userId="3c07ace7-8849-4384-9ed3-8dd143f47f0a" providerId="ADAL" clId="{3B6FB2CB-4D3E-4984-96A7-AE22AA9E58AE}" dt="2024-05-16T15:10:08.024" v="571" actId="47"/>
        <pc:sldMkLst>
          <pc:docMk/>
          <pc:sldMk cId="163506425" sldId="875"/>
        </pc:sldMkLst>
      </pc:sldChg>
      <pc:sldChg chg="add">
        <pc:chgData name="Sander den Hartog" userId="3c07ace7-8849-4384-9ed3-8dd143f47f0a" providerId="ADAL" clId="{3B6FB2CB-4D3E-4984-96A7-AE22AA9E58AE}" dt="2024-05-16T15:08:35.725" v="568"/>
        <pc:sldMkLst>
          <pc:docMk/>
          <pc:sldMk cId="825407947" sldId="876"/>
        </pc:sldMkLst>
      </pc:sldChg>
      <pc:sldChg chg="add">
        <pc:chgData name="Sander den Hartog" userId="3c07ace7-8849-4384-9ed3-8dd143f47f0a" providerId="ADAL" clId="{3B6FB2CB-4D3E-4984-96A7-AE22AA9E58AE}" dt="2024-05-16T15:08:35.725" v="568"/>
        <pc:sldMkLst>
          <pc:docMk/>
          <pc:sldMk cId="1119786688" sldId="877"/>
        </pc:sldMkLst>
      </pc:sldChg>
      <pc:sldChg chg="add">
        <pc:chgData name="Sander den Hartog" userId="3c07ace7-8849-4384-9ed3-8dd143f47f0a" providerId="ADAL" clId="{3B6FB2CB-4D3E-4984-96A7-AE22AA9E58AE}" dt="2024-05-16T15:08:35.725" v="568"/>
        <pc:sldMkLst>
          <pc:docMk/>
          <pc:sldMk cId="3980638867" sldId="878"/>
        </pc:sldMkLst>
      </pc:sldChg>
      <pc:sldChg chg="add">
        <pc:chgData name="Sander den Hartog" userId="3c07ace7-8849-4384-9ed3-8dd143f47f0a" providerId="ADAL" clId="{3B6FB2CB-4D3E-4984-96A7-AE22AA9E58AE}" dt="2024-05-16T15:08:35.725" v="568"/>
        <pc:sldMkLst>
          <pc:docMk/>
          <pc:sldMk cId="1719781430" sldId="879"/>
        </pc:sldMkLst>
      </pc:sldChg>
      <pc:sldChg chg="add del">
        <pc:chgData name="Sander den Hartog" userId="3c07ace7-8849-4384-9ed3-8dd143f47f0a" providerId="ADAL" clId="{3B6FB2CB-4D3E-4984-96A7-AE22AA9E58AE}" dt="2024-05-16T15:10:09.619" v="572" actId="47"/>
        <pc:sldMkLst>
          <pc:docMk/>
          <pc:sldMk cId="3890498928" sldId="880"/>
        </pc:sldMkLst>
      </pc:sldChg>
      <pc:sldChg chg="add del">
        <pc:chgData name="Sander den Hartog" userId="3c07ace7-8849-4384-9ed3-8dd143f47f0a" providerId="ADAL" clId="{3B6FB2CB-4D3E-4984-96A7-AE22AA9E58AE}" dt="2024-05-16T15:10:10.267" v="573" actId="47"/>
        <pc:sldMkLst>
          <pc:docMk/>
          <pc:sldMk cId="731609574" sldId="881"/>
        </pc:sldMkLst>
      </pc:sldChg>
      <pc:sldChg chg="add del">
        <pc:chgData name="Sander den Hartog" userId="3c07ace7-8849-4384-9ed3-8dd143f47f0a" providerId="ADAL" clId="{3B6FB2CB-4D3E-4984-96A7-AE22AA9E58AE}" dt="2024-05-16T15:10:11.049" v="574" actId="47"/>
        <pc:sldMkLst>
          <pc:docMk/>
          <pc:sldMk cId="3550618027" sldId="882"/>
        </pc:sldMkLst>
      </pc:sldChg>
      <pc:sldChg chg="add del">
        <pc:chgData name="Sander den Hartog" userId="3c07ace7-8849-4384-9ed3-8dd143f47f0a" providerId="ADAL" clId="{3B6FB2CB-4D3E-4984-96A7-AE22AA9E58AE}" dt="2024-05-16T15:10:12.640" v="575" actId="47"/>
        <pc:sldMkLst>
          <pc:docMk/>
          <pc:sldMk cId="627965471" sldId="883"/>
        </pc:sldMkLst>
      </pc:sldChg>
      <pc:sldChg chg="add">
        <pc:chgData name="Sander den Hartog" userId="3c07ace7-8849-4384-9ed3-8dd143f47f0a" providerId="ADAL" clId="{3B6FB2CB-4D3E-4984-96A7-AE22AA9E58AE}" dt="2024-05-16T15:08:35.725" v="568"/>
        <pc:sldMkLst>
          <pc:docMk/>
          <pc:sldMk cId="1362781215" sldId="884"/>
        </pc:sldMkLst>
      </pc:sldChg>
      <pc:sldChg chg="add setBg">
        <pc:chgData name="Sander den Hartog" userId="3c07ace7-8849-4384-9ed3-8dd143f47f0a" providerId="ADAL" clId="{3B6FB2CB-4D3E-4984-96A7-AE22AA9E58AE}" dt="2024-05-16T15:09:37.084" v="569"/>
        <pc:sldMkLst>
          <pc:docMk/>
          <pc:sldMk cId="1231234383" sldId="885"/>
        </pc:sldMkLst>
      </pc:sldChg>
      <pc:sldChg chg="add">
        <pc:chgData name="Sander den Hartog" userId="3c07ace7-8849-4384-9ed3-8dd143f47f0a" providerId="ADAL" clId="{3B6FB2CB-4D3E-4984-96A7-AE22AA9E58AE}" dt="2024-05-16T15:09:37.084" v="569"/>
        <pc:sldMkLst>
          <pc:docMk/>
          <pc:sldMk cId="3768425007" sldId="910"/>
        </pc:sldMkLst>
      </pc:sldChg>
      <pc:sldChg chg="add">
        <pc:chgData name="Sander den Hartog" userId="3c07ace7-8849-4384-9ed3-8dd143f47f0a" providerId="ADAL" clId="{3B6FB2CB-4D3E-4984-96A7-AE22AA9E58AE}" dt="2024-05-16T15:09:37.084" v="569"/>
        <pc:sldMkLst>
          <pc:docMk/>
          <pc:sldMk cId="3553100742" sldId="911"/>
        </pc:sldMkLst>
      </pc:sldChg>
      <pc:sldChg chg="add setBg">
        <pc:chgData name="Sander den Hartog" userId="3c07ace7-8849-4384-9ed3-8dd143f47f0a" providerId="ADAL" clId="{3B6FB2CB-4D3E-4984-96A7-AE22AA9E58AE}" dt="2024-05-16T15:09:37.084" v="569"/>
        <pc:sldMkLst>
          <pc:docMk/>
          <pc:sldMk cId="58743540" sldId="913"/>
        </pc:sldMkLst>
      </pc:sldChg>
      <pc:sldChg chg="del">
        <pc:chgData name="Sander den Hartog" userId="3c07ace7-8849-4384-9ed3-8dd143f47f0a" providerId="ADAL" clId="{3B6FB2CB-4D3E-4984-96A7-AE22AA9E58AE}" dt="2024-05-16T15:11:35.031" v="576" actId="47"/>
        <pc:sldMkLst>
          <pc:docMk/>
          <pc:sldMk cId="3401125927" sldId="2134804524"/>
        </pc:sldMkLst>
      </pc:sldChg>
      <pc:sldChg chg="del">
        <pc:chgData name="Sander den Hartog" userId="3c07ace7-8849-4384-9ed3-8dd143f47f0a" providerId="ADAL" clId="{3B6FB2CB-4D3E-4984-96A7-AE22AA9E58AE}" dt="2024-05-16T15:11:35.031" v="576" actId="47"/>
        <pc:sldMkLst>
          <pc:docMk/>
          <pc:sldMk cId="4245744719" sldId="2134804527"/>
        </pc:sldMkLst>
      </pc:sldChg>
      <pc:sldChg chg="del">
        <pc:chgData name="Sander den Hartog" userId="3c07ace7-8849-4384-9ed3-8dd143f47f0a" providerId="ADAL" clId="{3B6FB2CB-4D3E-4984-96A7-AE22AA9E58AE}" dt="2024-05-16T15:11:35.031" v="576" actId="47"/>
        <pc:sldMkLst>
          <pc:docMk/>
          <pc:sldMk cId="2973444137" sldId="2134804528"/>
        </pc:sldMkLst>
      </pc:sldChg>
      <pc:sldChg chg="del">
        <pc:chgData name="Sander den Hartog" userId="3c07ace7-8849-4384-9ed3-8dd143f47f0a" providerId="ADAL" clId="{3B6FB2CB-4D3E-4984-96A7-AE22AA9E58AE}" dt="2024-05-16T15:11:35.031" v="576" actId="47"/>
        <pc:sldMkLst>
          <pc:docMk/>
          <pc:sldMk cId="1055852927" sldId="2134804529"/>
        </pc:sldMkLst>
      </pc:sldChg>
      <pc:sldChg chg="del">
        <pc:chgData name="Sander den Hartog" userId="3c07ace7-8849-4384-9ed3-8dd143f47f0a" providerId="ADAL" clId="{3B6FB2CB-4D3E-4984-96A7-AE22AA9E58AE}" dt="2024-05-16T15:11:35.031" v="576" actId="47"/>
        <pc:sldMkLst>
          <pc:docMk/>
          <pc:sldMk cId="44215515" sldId="2134804530"/>
        </pc:sldMkLst>
      </pc:sldChg>
      <pc:sldChg chg="del">
        <pc:chgData name="Sander den Hartog" userId="3c07ace7-8849-4384-9ed3-8dd143f47f0a" providerId="ADAL" clId="{3B6FB2CB-4D3E-4984-96A7-AE22AA9E58AE}" dt="2024-05-16T15:11:35.031" v="576" actId="47"/>
        <pc:sldMkLst>
          <pc:docMk/>
          <pc:sldMk cId="3213464686" sldId="2134804531"/>
        </pc:sldMkLst>
      </pc:sldChg>
      <pc:sldChg chg="del">
        <pc:chgData name="Sander den Hartog" userId="3c07ace7-8849-4384-9ed3-8dd143f47f0a" providerId="ADAL" clId="{3B6FB2CB-4D3E-4984-96A7-AE22AA9E58AE}" dt="2024-05-16T15:11:35.031" v="576" actId="47"/>
        <pc:sldMkLst>
          <pc:docMk/>
          <pc:sldMk cId="595441539" sldId="2134804533"/>
        </pc:sldMkLst>
      </pc:sldChg>
      <pc:sldChg chg="del">
        <pc:chgData name="Sander den Hartog" userId="3c07ace7-8849-4384-9ed3-8dd143f47f0a" providerId="ADAL" clId="{3B6FB2CB-4D3E-4984-96A7-AE22AA9E58AE}" dt="2024-05-16T15:11:35.031" v="576" actId="47"/>
        <pc:sldMkLst>
          <pc:docMk/>
          <pc:sldMk cId="4089810803" sldId="2134804534"/>
        </pc:sldMkLst>
      </pc:sldChg>
      <pc:sldChg chg="del">
        <pc:chgData name="Sander den Hartog" userId="3c07ace7-8849-4384-9ed3-8dd143f47f0a" providerId="ADAL" clId="{3B6FB2CB-4D3E-4984-96A7-AE22AA9E58AE}" dt="2024-05-16T15:11:35.031" v="576" actId="47"/>
        <pc:sldMkLst>
          <pc:docMk/>
          <pc:sldMk cId="2743351739" sldId="2134804535"/>
        </pc:sldMkLst>
      </pc:sldChg>
      <pc:sldChg chg="del">
        <pc:chgData name="Sander den Hartog" userId="3c07ace7-8849-4384-9ed3-8dd143f47f0a" providerId="ADAL" clId="{3B6FB2CB-4D3E-4984-96A7-AE22AA9E58AE}" dt="2024-05-16T15:11:35.031" v="576" actId="47"/>
        <pc:sldMkLst>
          <pc:docMk/>
          <pc:sldMk cId="3477865793" sldId="2134804536"/>
        </pc:sldMkLst>
      </pc:sldChg>
      <pc:sldChg chg="del">
        <pc:chgData name="Sander den Hartog" userId="3c07ace7-8849-4384-9ed3-8dd143f47f0a" providerId="ADAL" clId="{3B6FB2CB-4D3E-4984-96A7-AE22AA9E58AE}" dt="2024-05-16T15:11:35.031" v="576" actId="47"/>
        <pc:sldMkLst>
          <pc:docMk/>
          <pc:sldMk cId="1694684547" sldId="2134804537"/>
        </pc:sldMkLst>
      </pc:sldChg>
      <pc:sldChg chg="del">
        <pc:chgData name="Sander den Hartog" userId="3c07ace7-8849-4384-9ed3-8dd143f47f0a" providerId="ADAL" clId="{3B6FB2CB-4D3E-4984-96A7-AE22AA9E58AE}" dt="2024-05-16T15:11:35.031" v="576" actId="47"/>
        <pc:sldMkLst>
          <pc:docMk/>
          <pc:sldMk cId="214040113" sldId="2134804538"/>
        </pc:sldMkLst>
      </pc:sldChg>
      <pc:sldChg chg="del">
        <pc:chgData name="Sander den Hartog" userId="3c07ace7-8849-4384-9ed3-8dd143f47f0a" providerId="ADAL" clId="{3B6FB2CB-4D3E-4984-96A7-AE22AA9E58AE}" dt="2024-05-16T15:11:35.031" v="576" actId="47"/>
        <pc:sldMkLst>
          <pc:docMk/>
          <pc:sldMk cId="3776544605" sldId="2134804539"/>
        </pc:sldMkLst>
      </pc:sldChg>
      <pc:sldChg chg="del">
        <pc:chgData name="Sander den Hartog" userId="3c07ace7-8849-4384-9ed3-8dd143f47f0a" providerId="ADAL" clId="{3B6FB2CB-4D3E-4984-96A7-AE22AA9E58AE}" dt="2024-05-16T15:11:35.031" v="576" actId="47"/>
        <pc:sldMkLst>
          <pc:docMk/>
          <pc:sldMk cId="2617812064" sldId="2134804540"/>
        </pc:sldMkLst>
      </pc:sldChg>
      <pc:sldChg chg="del">
        <pc:chgData name="Sander den Hartog" userId="3c07ace7-8849-4384-9ed3-8dd143f47f0a" providerId="ADAL" clId="{3B6FB2CB-4D3E-4984-96A7-AE22AA9E58AE}" dt="2024-05-16T15:11:35.031" v="576" actId="47"/>
        <pc:sldMkLst>
          <pc:docMk/>
          <pc:sldMk cId="3373409889" sldId="2134804541"/>
        </pc:sldMkLst>
      </pc:sldChg>
      <pc:sldChg chg="del">
        <pc:chgData name="Sander den Hartog" userId="3c07ace7-8849-4384-9ed3-8dd143f47f0a" providerId="ADAL" clId="{3B6FB2CB-4D3E-4984-96A7-AE22AA9E58AE}" dt="2024-05-16T15:11:35.031" v="576" actId="47"/>
        <pc:sldMkLst>
          <pc:docMk/>
          <pc:sldMk cId="4071712124" sldId="2134804542"/>
        </pc:sldMkLst>
      </pc:sldChg>
      <pc:sldChg chg="del">
        <pc:chgData name="Sander den Hartog" userId="3c07ace7-8849-4384-9ed3-8dd143f47f0a" providerId="ADAL" clId="{3B6FB2CB-4D3E-4984-96A7-AE22AA9E58AE}" dt="2024-05-16T15:11:39.493" v="577" actId="47"/>
        <pc:sldMkLst>
          <pc:docMk/>
          <pc:sldMk cId="1264822667" sldId="2134804543"/>
        </pc:sldMkLst>
      </pc:sldChg>
      <pc:sldChg chg="del">
        <pc:chgData name="Sander den Hartog" userId="3c07ace7-8849-4384-9ed3-8dd143f47f0a" providerId="ADAL" clId="{3B6FB2CB-4D3E-4984-96A7-AE22AA9E58AE}" dt="2024-05-16T15:11:35.031" v="576" actId="47"/>
        <pc:sldMkLst>
          <pc:docMk/>
          <pc:sldMk cId="861915162" sldId="2134804544"/>
        </pc:sldMkLst>
      </pc:sldChg>
      <pc:sldChg chg="del">
        <pc:chgData name="Sander den Hartog" userId="3c07ace7-8849-4384-9ed3-8dd143f47f0a" providerId="ADAL" clId="{3B6FB2CB-4D3E-4984-96A7-AE22AA9E58AE}" dt="2024-05-16T15:11:35.031" v="576" actId="47"/>
        <pc:sldMkLst>
          <pc:docMk/>
          <pc:sldMk cId="715067377" sldId="2134804545"/>
        </pc:sldMkLst>
      </pc:sldChg>
      <pc:sldChg chg="del">
        <pc:chgData name="Sander den Hartog" userId="3c07ace7-8849-4384-9ed3-8dd143f47f0a" providerId="ADAL" clId="{3B6FB2CB-4D3E-4984-96A7-AE22AA9E58AE}" dt="2024-05-16T15:11:35.031" v="576" actId="47"/>
        <pc:sldMkLst>
          <pc:docMk/>
          <pc:sldMk cId="1800112770" sldId="2134804546"/>
        </pc:sldMkLst>
      </pc:sldChg>
      <pc:sldChg chg="del">
        <pc:chgData name="Sander den Hartog" userId="3c07ace7-8849-4384-9ed3-8dd143f47f0a" providerId="ADAL" clId="{3B6FB2CB-4D3E-4984-96A7-AE22AA9E58AE}" dt="2024-05-16T15:11:35.031" v="576" actId="47"/>
        <pc:sldMkLst>
          <pc:docMk/>
          <pc:sldMk cId="1232159015" sldId="2134804551"/>
        </pc:sldMkLst>
      </pc:sldChg>
      <pc:sldChg chg="del">
        <pc:chgData name="Sander den Hartog" userId="3c07ace7-8849-4384-9ed3-8dd143f47f0a" providerId="ADAL" clId="{3B6FB2CB-4D3E-4984-96A7-AE22AA9E58AE}" dt="2024-05-16T15:11:35.031" v="576" actId="47"/>
        <pc:sldMkLst>
          <pc:docMk/>
          <pc:sldMk cId="2011492140" sldId="2134804559"/>
        </pc:sldMkLst>
      </pc:sldChg>
      <pc:sldChg chg="del">
        <pc:chgData name="Sander den Hartog" userId="3c07ace7-8849-4384-9ed3-8dd143f47f0a" providerId="ADAL" clId="{3B6FB2CB-4D3E-4984-96A7-AE22AA9E58AE}" dt="2024-05-16T15:11:35.031" v="576" actId="47"/>
        <pc:sldMkLst>
          <pc:docMk/>
          <pc:sldMk cId="2100012701" sldId="2134804560"/>
        </pc:sldMkLst>
      </pc:sldChg>
      <pc:sldChg chg="del">
        <pc:chgData name="Sander den Hartog" userId="3c07ace7-8849-4384-9ed3-8dd143f47f0a" providerId="ADAL" clId="{3B6FB2CB-4D3E-4984-96A7-AE22AA9E58AE}" dt="2024-05-16T15:11:35.031" v="576" actId="47"/>
        <pc:sldMkLst>
          <pc:docMk/>
          <pc:sldMk cId="1801768954" sldId="2134804561"/>
        </pc:sldMkLst>
      </pc:sldChg>
      <pc:sldChg chg="del">
        <pc:chgData name="Sander den Hartog" userId="3c07ace7-8849-4384-9ed3-8dd143f47f0a" providerId="ADAL" clId="{3B6FB2CB-4D3E-4984-96A7-AE22AA9E58AE}" dt="2024-05-16T15:11:35.031" v="576" actId="47"/>
        <pc:sldMkLst>
          <pc:docMk/>
          <pc:sldMk cId="1265666739" sldId="2134804562"/>
        </pc:sldMkLst>
      </pc:sldChg>
      <pc:sldChg chg="del">
        <pc:chgData name="Sander den Hartog" userId="3c07ace7-8849-4384-9ed3-8dd143f47f0a" providerId="ADAL" clId="{3B6FB2CB-4D3E-4984-96A7-AE22AA9E58AE}" dt="2024-05-16T15:11:35.031" v="576" actId="47"/>
        <pc:sldMkLst>
          <pc:docMk/>
          <pc:sldMk cId="2740251223" sldId="2134804563"/>
        </pc:sldMkLst>
      </pc:sldChg>
      <pc:sldChg chg="del">
        <pc:chgData name="Sander den Hartog" userId="3c07ace7-8849-4384-9ed3-8dd143f47f0a" providerId="ADAL" clId="{3B6FB2CB-4D3E-4984-96A7-AE22AA9E58AE}" dt="2024-05-16T15:11:35.031" v="576" actId="47"/>
        <pc:sldMkLst>
          <pc:docMk/>
          <pc:sldMk cId="332059488" sldId="2134804564"/>
        </pc:sldMkLst>
      </pc:sldChg>
      <pc:sldChg chg="del">
        <pc:chgData name="Sander den Hartog" userId="3c07ace7-8849-4384-9ed3-8dd143f47f0a" providerId="ADAL" clId="{3B6FB2CB-4D3E-4984-96A7-AE22AA9E58AE}" dt="2024-05-16T15:11:35.031" v="576" actId="47"/>
        <pc:sldMkLst>
          <pc:docMk/>
          <pc:sldMk cId="1912646843" sldId="2134804569"/>
        </pc:sldMkLst>
      </pc:sldChg>
      <pc:sldChg chg="del">
        <pc:chgData name="Sander den Hartog" userId="3c07ace7-8849-4384-9ed3-8dd143f47f0a" providerId="ADAL" clId="{3B6FB2CB-4D3E-4984-96A7-AE22AA9E58AE}" dt="2024-05-16T15:11:35.031" v="576" actId="47"/>
        <pc:sldMkLst>
          <pc:docMk/>
          <pc:sldMk cId="3423290419" sldId="2134804570"/>
        </pc:sldMkLst>
      </pc:sldChg>
      <pc:sldChg chg="del">
        <pc:chgData name="Sander den Hartog" userId="3c07ace7-8849-4384-9ed3-8dd143f47f0a" providerId="ADAL" clId="{3B6FB2CB-4D3E-4984-96A7-AE22AA9E58AE}" dt="2024-05-16T15:11:35.031" v="576" actId="47"/>
        <pc:sldMkLst>
          <pc:docMk/>
          <pc:sldMk cId="264525085" sldId="2134804571"/>
        </pc:sldMkLst>
      </pc:sldChg>
      <pc:sldChg chg="del">
        <pc:chgData name="Sander den Hartog" userId="3c07ace7-8849-4384-9ed3-8dd143f47f0a" providerId="ADAL" clId="{3B6FB2CB-4D3E-4984-96A7-AE22AA9E58AE}" dt="2024-05-16T15:11:35.031" v="576" actId="47"/>
        <pc:sldMkLst>
          <pc:docMk/>
          <pc:sldMk cId="947506987" sldId="2134804572"/>
        </pc:sldMkLst>
      </pc:sldChg>
      <pc:sldChg chg="del">
        <pc:chgData name="Sander den Hartog" userId="3c07ace7-8849-4384-9ed3-8dd143f47f0a" providerId="ADAL" clId="{3B6FB2CB-4D3E-4984-96A7-AE22AA9E58AE}" dt="2024-05-16T15:11:35.031" v="576" actId="47"/>
        <pc:sldMkLst>
          <pc:docMk/>
          <pc:sldMk cId="4142770060" sldId="2134804573"/>
        </pc:sldMkLst>
      </pc:sldChg>
      <pc:sldChg chg="del">
        <pc:chgData name="Sander den Hartog" userId="3c07ace7-8849-4384-9ed3-8dd143f47f0a" providerId="ADAL" clId="{3B6FB2CB-4D3E-4984-96A7-AE22AA9E58AE}" dt="2024-05-16T15:11:35.031" v="576" actId="47"/>
        <pc:sldMkLst>
          <pc:docMk/>
          <pc:sldMk cId="2072395248" sldId="2134804574"/>
        </pc:sldMkLst>
      </pc:sldChg>
      <pc:sldChg chg="modSp new mod">
        <pc:chgData name="Sander den Hartog" userId="3c07ace7-8849-4384-9ed3-8dd143f47f0a" providerId="ADAL" clId="{3B6FB2CB-4D3E-4984-96A7-AE22AA9E58AE}" dt="2024-05-16T15:04:34.774" v="567" actId="20577"/>
        <pc:sldMkLst>
          <pc:docMk/>
          <pc:sldMk cId="5767871" sldId="2134804575"/>
        </pc:sldMkLst>
        <pc:spChg chg="mod">
          <ac:chgData name="Sander den Hartog" userId="3c07ace7-8849-4384-9ed3-8dd143f47f0a" providerId="ADAL" clId="{3B6FB2CB-4D3E-4984-96A7-AE22AA9E58AE}" dt="2024-05-16T14:54:54.701" v="220" actId="20577"/>
          <ac:spMkLst>
            <pc:docMk/>
            <pc:sldMk cId="5767871" sldId="2134804575"/>
            <ac:spMk id="2" creationId="{92DCF771-1DCA-367F-8F12-A8E33CF43215}"/>
          </ac:spMkLst>
        </pc:spChg>
        <pc:spChg chg="mod">
          <ac:chgData name="Sander den Hartog" userId="3c07ace7-8849-4384-9ed3-8dd143f47f0a" providerId="ADAL" clId="{3B6FB2CB-4D3E-4984-96A7-AE22AA9E58AE}" dt="2024-05-16T15:04:34.774" v="567" actId="20577"/>
          <ac:spMkLst>
            <pc:docMk/>
            <pc:sldMk cId="5767871" sldId="2134804575"/>
            <ac:spMk id="4" creationId="{A5FE7109-F035-10AB-6641-A4868AD05B06}"/>
          </ac:spMkLst>
        </pc:spChg>
      </pc:sldChg>
      <pc:sldChg chg="add del setBg">
        <pc:chgData name="Sander den Hartog" userId="3c07ace7-8849-4384-9ed3-8dd143f47f0a" providerId="ADAL" clId="{3B6FB2CB-4D3E-4984-96A7-AE22AA9E58AE}" dt="2024-05-16T15:09:54.117" v="570" actId="47"/>
        <pc:sldMkLst>
          <pc:docMk/>
          <pc:sldMk cId="3596017160" sldId="213480457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C1488B-4B1D-2E40-9A4E-7CA9A3E9EA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2C69BD-2E34-7C41-B185-7A24A26753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81302-888C-3742-B6B0-78C182B49B4B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5119A0-E091-D246-B8B9-148B8E8375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F9B710-5E26-E64C-BE9E-77025FD08D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1BCDE-5FB2-4F4B-9E4D-4737617E0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9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2B4C0-9B23-B544-B143-8F2BC84365E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B60BE-33BC-2449-A0F0-28907CF7A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0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Tevreden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22946-6BA9-3A45-A42B-07E0F95B0CB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360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Dit</a:t>
            </a:r>
            <a:r>
              <a:rPr lang="en-US" dirty="0">
                <a:cs typeface="Calibri"/>
              </a:rPr>
              <a:t> is </a:t>
            </a:r>
            <a:r>
              <a:rPr lang="en-US" dirty="0" err="1">
                <a:cs typeface="Calibri"/>
              </a:rPr>
              <a:t>onze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waarde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propositie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bestaand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uit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deze</a:t>
            </a:r>
            <a:r>
              <a:rPr lang="en-US" dirty="0">
                <a:cs typeface="Calibri"/>
              </a:rPr>
              <a:t> 9 </a:t>
            </a:r>
            <a:r>
              <a:rPr lang="en-US" dirty="0" err="1">
                <a:cs typeface="Calibri"/>
              </a:rPr>
              <a:t>blokken</a:t>
            </a:r>
            <a:r>
              <a:rPr lang="en-US" dirty="0">
                <a:cs typeface="Calibri"/>
              </a:rPr>
              <a:t>. 1e </a:t>
            </a:r>
            <a:r>
              <a:rPr lang="en-US" dirty="0" err="1">
                <a:cs typeface="Calibri"/>
              </a:rPr>
              <a:t>blok</a:t>
            </a:r>
            <a:r>
              <a:rPr lang="en-US" dirty="0">
                <a:cs typeface="Calibri"/>
              </a:rPr>
              <a:t> heft </a:t>
            </a:r>
            <a:r>
              <a:rPr lang="en-US" dirty="0" err="1">
                <a:cs typeface="Calibri"/>
              </a:rPr>
              <a:t>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maken</a:t>
            </a:r>
            <a:r>
              <a:rPr lang="en-US" dirty="0">
                <a:cs typeface="Calibri"/>
              </a:rPr>
              <a:t> met beliefs </a:t>
            </a:r>
            <a:r>
              <a:rPr lang="en-US" dirty="0" err="1">
                <a:cs typeface="Calibri"/>
              </a:rPr>
              <a:t>rondom</a:t>
            </a:r>
            <a:r>
              <a:rPr lang="en-US" dirty="0">
                <a:cs typeface="Calibri"/>
              </a:rPr>
              <a:t> repeatability, 2e </a:t>
            </a:r>
            <a:r>
              <a:rPr lang="en-US" dirty="0" err="1">
                <a:cs typeface="Calibri"/>
              </a:rPr>
              <a:t>blok</a:t>
            </a:r>
            <a:r>
              <a:rPr lang="en-US" dirty="0">
                <a:cs typeface="Calibri"/>
              </a:rPr>
              <a:t> met maturity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3e met spread. </a:t>
            </a:r>
            <a:r>
              <a:rPr lang="en-US" dirty="0" err="1">
                <a:cs typeface="Calibri"/>
              </a:rPr>
              <a:t>Zie</a:t>
            </a:r>
            <a:r>
              <a:rPr lang="en-US" dirty="0">
                <a:cs typeface="Calibri"/>
              </a:rPr>
              <a:t> de beliefs op slide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22946-6BA9-3A45-A42B-07E0F95B0CB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511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22946-6BA9-3A45-A42B-07E0F95B0CB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401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AC07D7F-DAE2-0342-A1F1-A8836DF233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D4DF3C-E1B8-AC43-B53E-7F2D1136DD3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91170" name="Rectangle 2">
            <a:extLst>
              <a:ext uri="{FF2B5EF4-FFF2-40B4-BE49-F238E27FC236}">
                <a16:creationId xmlns:a16="http://schemas.microsoft.com/office/drawing/2014/main" id="{C5A236CC-1852-DA4B-9165-8C91780B57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209550"/>
            <a:ext cx="5127625" cy="3844925"/>
          </a:xfrm>
          <a:ln/>
        </p:spPr>
      </p:sp>
      <p:sp>
        <p:nvSpPr>
          <p:cNvPr id="391171" name="Rectangle 3">
            <a:extLst>
              <a:ext uri="{FF2B5EF4-FFF2-40B4-BE49-F238E27FC236}">
                <a16:creationId xmlns:a16="http://schemas.microsoft.com/office/drawing/2014/main" id="{172C0E01-F666-F642-AA26-F9D9C48AC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4975" y="4278313"/>
            <a:ext cx="6081713" cy="314325"/>
          </a:xfrm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29243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20.emf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.xml"/><Relationship Id="rId6" Type="http://schemas.openxmlformats.org/officeDocument/2006/relationships/image" Target="../media/image13.emf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.xml"/><Relationship Id="rId6" Type="http://schemas.openxmlformats.org/officeDocument/2006/relationships/image" Target="../media/image13.emf"/><Relationship Id="rId5" Type="http://schemas.openxmlformats.org/officeDocument/2006/relationships/image" Target="../media/image22.jpeg"/><Relationship Id="rId4" Type="http://schemas.openxmlformats.org/officeDocument/2006/relationships/image" Target="../media/image2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.xml"/><Relationship Id="rId5" Type="http://schemas.openxmlformats.org/officeDocument/2006/relationships/image" Target="../media/image13.emf"/><Relationship Id="rId4" Type="http://schemas.openxmlformats.org/officeDocument/2006/relationships/image" Target="../media/image2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20.emf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5.xml"/><Relationship Id="rId6" Type="http://schemas.openxmlformats.org/officeDocument/2006/relationships/image" Target="../media/image13.emf"/><Relationship Id="rId5" Type="http://schemas.openxmlformats.org/officeDocument/2006/relationships/image" Target="../media/image23.jpeg"/><Relationship Id="rId4" Type="http://schemas.openxmlformats.org/officeDocument/2006/relationships/image" Target="../media/image2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20.emf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6.xml"/><Relationship Id="rId6" Type="http://schemas.openxmlformats.org/officeDocument/2006/relationships/image" Target="../media/image13.emf"/><Relationship Id="rId5" Type="http://schemas.openxmlformats.org/officeDocument/2006/relationships/image" Target="../media/image24.jpeg"/><Relationship Id="rId4" Type="http://schemas.openxmlformats.org/officeDocument/2006/relationships/image" Target="../media/image2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7.xml"/><Relationship Id="rId5" Type="http://schemas.openxmlformats.org/officeDocument/2006/relationships/image" Target="../media/image13.emf"/><Relationship Id="rId4" Type="http://schemas.openxmlformats.org/officeDocument/2006/relationships/image" Target="../media/image2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8.xml"/><Relationship Id="rId5" Type="http://schemas.openxmlformats.org/officeDocument/2006/relationships/image" Target="../media/image13.emf"/><Relationship Id="rId4" Type="http://schemas.openxmlformats.org/officeDocument/2006/relationships/image" Target="../media/image2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9.xml"/><Relationship Id="rId6" Type="http://schemas.openxmlformats.org/officeDocument/2006/relationships/image" Target="../media/image13.emf"/><Relationship Id="rId5" Type="http://schemas.openxmlformats.org/officeDocument/2006/relationships/image" Target="../media/image25.jpeg"/><Relationship Id="rId4" Type="http://schemas.openxmlformats.org/officeDocument/2006/relationships/image" Target="../media/image2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0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1.xml"/><Relationship Id="rId5" Type="http://schemas.openxmlformats.org/officeDocument/2006/relationships/image" Target="../media/image13.emf"/><Relationship Id="rId4" Type="http://schemas.openxmlformats.org/officeDocument/2006/relationships/image" Target="../media/image2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2.xml"/><Relationship Id="rId6" Type="http://schemas.openxmlformats.org/officeDocument/2006/relationships/image" Target="../media/image13.emf"/><Relationship Id="rId5" Type="http://schemas.openxmlformats.org/officeDocument/2006/relationships/image" Target="../media/image28.jpeg"/><Relationship Id="rId4" Type="http://schemas.openxmlformats.org/officeDocument/2006/relationships/image" Target="../media/image2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3.xml"/><Relationship Id="rId5" Type="http://schemas.openxmlformats.org/officeDocument/2006/relationships/image" Target="../media/image13.emf"/><Relationship Id="rId4" Type="http://schemas.openxmlformats.org/officeDocument/2006/relationships/image" Target="../media/image2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4A34B-B79D-5EC6-408F-93C2BBFE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833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8A127-2E1E-3747-BB96-4ECF75398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590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32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CFC3-033D-FF4D-8D03-E139527B6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AAC4C-DA0A-6646-B6B2-39F36686B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41CF1-F506-2148-8D49-C06A6ACA5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1921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485C3-2287-C34A-9E96-063BF04C0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3763DD-A39B-464E-9518-1BEFC311E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1DA30-4315-394F-9EC7-ABD5487FE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7309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1F20C-67FD-6D4C-82A9-5803F197E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358"/>
            <a:ext cx="10515600" cy="894446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2CD1589-8598-FE44-99F5-D8C615FB1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65B4-7FA2-8E41-A7B3-E387D1088B72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2B0A184-1D8B-8C4C-8290-1A75C6EC79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29279"/>
            <a:ext cx="10515600" cy="51619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36EB884-6492-524F-8573-58D052B8EE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9878" y="185738"/>
            <a:ext cx="1600821" cy="273716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134F7874-D352-1C48-A55D-D60E1278143E}"/>
              </a:ext>
            </a:extLst>
          </p:cNvPr>
          <p:cNvGrpSpPr/>
          <p:nvPr userDrawn="1"/>
        </p:nvGrpSpPr>
        <p:grpSpPr>
          <a:xfrm>
            <a:off x="-63284" y="-1123627"/>
            <a:ext cx="6984568" cy="953146"/>
            <a:chOff x="-20341" y="-1123627"/>
            <a:chExt cx="5238426" cy="953146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AE993441-A13E-6F4E-BD8B-F0EFC37DBACB}"/>
                </a:ext>
              </a:extLst>
            </p:cNvPr>
            <p:cNvSpPr/>
            <p:nvPr userDrawn="1"/>
          </p:nvSpPr>
          <p:spPr>
            <a:xfrm>
              <a:off x="4412173" y="-767166"/>
              <a:ext cx="805912" cy="59668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AE42635C-F2F6-744F-AF07-B517EE4F939A}"/>
                </a:ext>
              </a:extLst>
            </p:cNvPr>
            <p:cNvGrpSpPr/>
            <p:nvPr userDrawn="1"/>
          </p:nvGrpSpPr>
          <p:grpSpPr>
            <a:xfrm>
              <a:off x="-20341" y="-1123627"/>
              <a:ext cx="5184182" cy="953146"/>
              <a:chOff x="999641" y="-1123627"/>
              <a:chExt cx="5184182" cy="953146"/>
            </a:xfrm>
          </p:grpSpPr>
          <p:sp>
            <p:nvSpPr>
              <p:cNvPr id="14" name="Rechthoek 13">
                <a:extLst>
                  <a:ext uri="{FF2B5EF4-FFF2-40B4-BE49-F238E27FC236}">
                    <a16:creationId xmlns:a16="http://schemas.microsoft.com/office/drawing/2014/main" id="{38135AF6-6196-274B-95B9-79847A79CC13}"/>
                  </a:ext>
                </a:extLst>
              </p:cNvPr>
              <p:cNvSpPr/>
              <p:nvPr userDrawn="1"/>
            </p:nvSpPr>
            <p:spPr>
              <a:xfrm>
                <a:off x="1061633" y="-767166"/>
                <a:ext cx="805912" cy="5966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/>
              </a:p>
            </p:txBody>
          </p:sp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3C34D090-52DE-CB44-8231-6B86BC106A72}"/>
                  </a:ext>
                </a:extLst>
              </p:cNvPr>
              <p:cNvSpPr/>
              <p:nvPr userDrawn="1"/>
            </p:nvSpPr>
            <p:spPr>
              <a:xfrm>
                <a:off x="1921789" y="-767166"/>
                <a:ext cx="805912" cy="59668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/>
              </a:p>
            </p:txBody>
          </p:sp>
          <p:sp>
            <p:nvSpPr>
              <p:cNvPr id="16" name="Rechthoek 15">
                <a:extLst>
                  <a:ext uri="{FF2B5EF4-FFF2-40B4-BE49-F238E27FC236}">
                    <a16:creationId xmlns:a16="http://schemas.microsoft.com/office/drawing/2014/main" id="{948211E4-77B4-9942-9631-97F25E2BBF6C}"/>
                  </a:ext>
                </a:extLst>
              </p:cNvPr>
              <p:cNvSpPr/>
              <p:nvPr userDrawn="1"/>
            </p:nvSpPr>
            <p:spPr>
              <a:xfrm>
                <a:off x="2789694" y="-767166"/>
                <a:ext cx="805912" cy="59668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/>
              </a:p>
            </p:txBody>
          </p:sp>
          <p:sp>
            <p:nvSpPr>
              <p:cNvPr id="17" name="Rechthoek 16">
                <a:extLst>
                  <a:ext uri="{FF2B5EF4-FFF2-40B4-BE49-F238E27FC236}">
                    <a16:creationId xmlns:a16="http://schemas.microsoft.com/office/drawing/2014/main" id="{11E6F4BE-418F-D441-84D0-9B710BC1D85F}"/>
                  </a:ext>
                </a:extLst>
              </p:cNvPr>
              <p:cNvSpPr/>
              <p:nvPr userDrawn="1"/>
            </p:nvSpPr>
            <p:spPr>
              <a:xfrm>
                <a:off x="3657599" y="-767166"/>
                <a:ext cx="805912" cy="59668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/>
              </a:p>
            </p:txBody>
          </p:sp>
          <p:sp>
            <p:nvSpPr>
              <p:cNvPr id="18" name="Rechthoek 17">
                <a:extLst>
                  <a:ext uri="{FF2B5EF4-FFF2-40B4-BE49-F238E27FC236}">
                    <a16:creationId xmlns:a16="http://schemas.microsoft.com/office/drawing/2014/main" id="{99F130E7-3E89-BF4D-9EB7-038358E8F26D}"/>
                  </a:ext>
                </a:extLst>
              </p:cNvPr>
              <p:cNvSpPr/>
              <p:nvPr userDrawn="1"/>
            </p:nvSpPr>
            <p:spPr>
              <a:xfrm>
                <a:off x="4525505" y="-767166"/>
                <a:ext cx="805912" cy="59668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/>
              </a:p>
            </p:txBody>
          </p:sp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B183E012-4C32-BE4B-87E8-377A9CE35284}"/>
                  </a:ext>
                </a:extLst>
              </p:cNvPr>
              <p:cNvSpPr txBox="1"/>
              <p:nvPr userDrawn="1"/>
            </p:nvSpPr>
            <p:spPr>
              <a:xfrm>
                <a:off x="999641" y="-1123627"/>
                <a:ext cx="51841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800" err="1">
                    <a:solidFill>
                      <a:schemeClr val="accent3"/>
                    </a:solidFill>
                  </a:rPr>
                  <a:t>Colorpicker</a:t>
                </a:r>
                <a:r>
                  <a:rPr lang="nl-NL" sz="1800">
                    <a:solidFill>
                      <a:schemeClr val="accent3"/>
                    </a:solidFill>
                  </a:rPr>
                  <a:t> </a:t>
                </a:r>
                <a:r>
                  <a:rPr lang="nl-NL" sz="1800" err="1">
                    <a:solidFill>
                      <a:schemeClr val="accent3"/>
                    </a:solidFill>
                  </a:rPr>
                  <a:t>CostPerform</a:t>
                </a:r>
                <a:endParaRPr lang="nl-NL" sz="1800">
                  <a:solidFill>
                    <a:schemeClr val="accent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9401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0215A-884F-E84A-B308-6753DC7A4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9A27EE-15EF-8D41-85BC-061D53044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4083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175C994-82A8-CFCE-A755-BC4FA27A2E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24030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175C994-82A8-CFCE-A755-BC4FA27A2E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85FCC0E-F9FA-8845-8C10-6FF0469D6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7" y="365126"/>
            <a:ext cx="11476800" cy="572400"/>
          </a:xfrm>
        </p:spPr>
        <p:txBody>
          <a:bodyPr vert="horz" lIns="72000" tIns="36000" rIns="72000" bIns="36000"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F3B8A-ED26-6C4A-9E21-166C13A6B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37" y="1060316"/>
            <a:ext cx="11476800" cy="490967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2453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34D81-7066-014C-98E4-EA4124EA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D2368-CEB0-B24A-B59C-A6AB158BD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784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AD8D-5C99-E04E-A193-1A50B06FD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F05C2-E644-7F49-B038-97B3B0C7D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3C474-55BD-4746-BFBE-CE73CA345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3279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5B87C-9783-994B-9BE4-FFCEB053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8A1F8-192E-734C-A466-7FEB2C65C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19888-F191-0F49-AF5B-864062F69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FE7B88-5CDD-BF4A-80CE-C474082A8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000252-9C7B-5E4F-B78A-D8C7D6D974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170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605A97-637A-1248-A001-717B4BC7C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144585"/>
            <a:ext cx="10515600" cy="8846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1876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8A127-2E1E-3747-BB96-4ECF75398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0238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142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CFC3-033D-FF4D-8D03-E139527B6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AAC4C-DA0A-6646-B6B2-39F36686B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41CF1-F506-2148-8D49-C06A6ACA5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781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485C3-2287-C34A-9E96-063BF04C0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3763DD-A39B-464E-9518-1BEFC311E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1DA30-4315-394F-9EC7-ABD5487FE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058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Red_1 L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5A383-5F1B-C847-AAF1-9DDF09B1A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703" y="5261523"/>
            <a:ext cx="10958915" cy="757618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F2ED9A-5A3B-624E-889E-C7C71642FC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27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_Purple_1 Li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378442-E4B0-BB43-AEC8-A5657B96C5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95A383-5F1B-C847-AAF1-9DDF09B1A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543" y="1238163"/>
            <a:ext cx="10958915" cy="757618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311640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_Purple_1 Li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132D1B-8030-2044-A72B-D88DCAB0C0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881912D-71AB-FE4F-9DF4-EF0FBB0F7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543" y="3050191"/>
            <a:ext cx="10958915" cy="757618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173086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F905B91-5E8C-4532-9732-7FDFEB54E6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592264"/>
              </p:ext>
            </p:extLst>
          </p:nvPr>
        </p:nvGraphicFramePr>
        <p:xfrm>
          <a:off x="2119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F905B91-5E8C-4532-9732-7FDFEB54E6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high angle view of a city&#10;&#10;Description automatically generated with medium confidence">
            <a:extLst>
              <a:ext uri="{FF2B5EF4-FFF2-40B4-BE49-F238E27FC236}">
                <a16:creationId xmlns:a16="http://schemas.microsoft.com/office/drawing/2014/main" id="{F7014873-8A60-4D4F-882C-551C0D5082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0"/>
            <a:ext cx="12192001" cy="6869329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D4424722-EA04-4B4B-9273-D21A99564AC1}"/>
              </a:ext>
            </a:extLst>
          </p:cNvPr>
          <p:cNvSpPr/>
          <p:nvPr userDrawn="1"/>
        </p:nvSpPr>
        <p:spPr>
          <a:xfrm>
            <a:off x="-1" y="11329"/>
            <a:ext cx="12192000" cy="6858000"/>
          </a:xfrm>
          <a:prstGeom prst="rect">
            <a:avLst/>
          </a:prstGeom>
          <a:solidFill>
            <a:srgbClr val="0027B6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grpSp>
        <p:nvGrpSpPr>
          <p:cNvPr id="26" name="Groep 17">
            <a:extLst>
              <a:ext uri="{FF2B5EF4-FFF2-40B4-BE49-F238E27FC236}">
                <a16:creationId xmlns:a16="http://schemas.microsoft.com/office/drawing/2014/main" id="{F378C9EB-E2BE-4B44-A59A-99A29CD04892}"/>
              </a:ext>
            </a:extLst>
          </p:cNvPr>
          <p:cNvGrpSpPr/>
          <p:nvPr userDrawn="1"/>
        </p:nvGrpSpPr>
        <p:grpSpPr>
          <a:xfrm>
            <a:off x="-47463" y="-1123627"/>
            <a:ext cx="5238426" cy="953146"/>
            <a:chOff x="-20341" y="-1123627"/>
            <a:chExt cx="5238426" cy="953146"/>
          </a:xfrm>
        </p:grpSpPr>
        <p:sp>
          <p:nvSpPr>
            <p:cNvPr id="27" name="Rechthoek 14">
              <a:extLst>
                <a:ext uri="{FF2B5EF4-FFF2-40B4-BE49-F238E27FC236}">
                  <a16:creationId xmlns:a16="http://schemas.microsoft.com/office/drawing/2014/main" id="{E82FE2FB-CC5D-424A-A01C-FFCF27909D00}"/>
                </a:ext>
              </a:extLst>
            </p:cNvPr>
            <p:cNvSpPr/>
            <p:nvPr userDrawn="1"/>
          </p:nvSpPr>
          <p:spPr>
            <a:xfrm>
              <a:off x="4412173" y="-767166"/>
              <a:ext cx="805912" cy="59668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9" name="Groep 16">
              <a:extLst>
                <a:ext uri="{FF2B5EF4-FFF2-40B4-BE49-F238E27FC236}">
                  <a16:creationId xmlns:a16="http://schemas.microsoft.com/office/drawing/2014/main" id="{5BD02AAE-402B-4708-912E-444F9723A7D3}"/>
                </a:ext>
              </a:extLst>
            </p:cNvPr>
            <p:cNvGrpSpPr/>
            <p:nvPr userDrawn="1"/>
          </p:nvGrpSpPr>
          <p:grpSpPr>
            <a:xfrm>
              <a:off x="-20341" y="-1123627"/>
              <a:ext cx="5184182" cy="953146"/>
              <a:chOff x="999641" y="-1123627"/>
              <a:chExt cx="5184182" cy="953146"/>
            </a:xfrm>
          </p:grpSpPr>
          <p:sp>
            <p:nvSpPr>
              <p:cNvPr id="30" name="Rechthoek 8">
                <a:extLst>
                  <a:ext uri="{FF2B5EF4-FFF2-40B4-BE49-F238E27FC236}">
                    <a16:creationId xmlns:a16="http://schemas.microsoft.com/office/drawing/2014/main" id="{D15DB4E6-2504-4294-BCB8-1204F84DA827}"/>
                  </a:ext>
                </a:extLst>
              </p:cNvPr>
              <p:cNvSpPr/>
              <p:nvPr userDrawn="1"/>
            </p:nvSpPr>
            <p:spPr>
              <a:xfrm>
                <a:off x="1061633" y="-767166"/>
                <a:ext cx="805912" cy="5966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1" name="Rechthoek 10">
                <a:extLst>
                  <a:ext uri="{FF2B5EF4-FFF2-40B4-BE49-F238E27FC236}">
                    <a16:creationId xmlns:a16="http://schemas.microsoft.com/office/drawing/2014/main" id="{4386613E-872F-4230-94D0-DC6F844CA2D8}"/>
                  </a:ext>
                </a:extLst>
              </p:cNvPr>
              <p:cNvSpPr/>
              <p:nvPr userDrawn="1"/>
            </p:nvSpPr>
            <p:spPr>
              <a:xfrm>
                <a:off x="1921789" y="-767166"/>
                <a:ext cx="805912" cy="59668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" name="Rechthoek 11">
                <a:extLst>
                  <a:ext uri="{FF2B5EF4-FFF2-40B4-BE49-F238E27FC236}">
                    <a16:creationId xmlns:a16="http://schemas.microsoft.com/office/drawing/2014/main" id="{A92B22DA-5A2D-469C-86CF-4487D12025CF}"/>
                  </a:ext>
                </a:extLst>
              </p:cNvPr>
              <p:cNvSpPr/>
              <p:nvPr userDrawn="1"/>
            </p:nvSpPr>
            <p:spPr>
              <a:xfrm>
                <a:off x="2789694" y="-767166"/>
                <a:ext cx="805912" cy="59668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3" name="Rechthoek 12">
                <a:extLst>
                  <a:ext uri="{FF2B5EF4-FFF2-40B4-BE49-F238E27FC236}">
                    <a16:creationId xmlns:a16="http://schemas.microsoft.com/office/drawing/2014/main" id="{9AFEADD4-46AC-4D89-9A66-6261A4BADEE8}"/>
                  </a:ext>
                </a:extLst>
              </p:cNvPr>
              <p:cNvSpPr/>
              <p:nvPr userDrawn="1"/>
            </p:nvSpPr>
            <p:spPr>
              <a:xfrm>
                <a:off x="3657599" y="-767166"/>
                <a:ext cx="805912" cy="59668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" name="Rechthoek 13">
                <a:extLst>
                  <a:ext uri="{FF2B5EF4-FFF2-40B4-BE49-F238E27FC236}">
                    <a16:creationId xmlns:a16="http://schemas.microsoft.com/office/drawing/2014/main" id="{D910F7BA-FF9F-4ECC-8503-C5BE1D3EEB9F}"/>
                  </a:ext>
                </a:extLst>
              </p:cNvPr>
              <p:cNvSpPr/>
              <p:nvPr userDrawn="1"/>
            </p:nvSpPr>
            <p:spPr>
              <a:xfrm>
                <a:off x="4525505" y="-767166"/>
                <a:ext cx="805912" cy="59668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" name="Tekstvak 15">
                <a:extLst>
                  <a:ext uri="{FF2B5EF4-FFF2-40B4-BE49-F238E27FC236}">
                    <a16:creationId xmlns:a16="http://schemas.microsoft.com/office/drawing/2014/main" id="{33CBB770-2859-4F9C-8F8D-1D5D92DB73F1}"/>
                  </a:ext>
                </a:extLst>
              </p:cNvPr>
              <p:cNvSpPr txBox="1"/>
              <p:nvPr userDrawn="1"/>
            </p:nvSpPr>
            <p:spPr>
              <a:xfrm>
                <a:off x="999641" y="-1123627"/>
                <a:ext cx="51841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err="1">
                    <a:solidFill>
                      <a:schemeClr val="accent3"/>
                    </a:solidFill>
                  </a:rPr>
                  <a:t>Colorpicker</a:t>
                </a:r>
                <a:r>
                  <a:rPr lang="nl-NL">
                    <a:solidFill>
                      <a:schemeClr val="accent3"/>
                    </a:solidFill>
                  </a:rPr>
                  <a:t> </a:t>
                </a:r>
                <a:r>
                  <a:rPr lang="nl-NL" err="1">
                    <a:solidFill>
                      <a:schemeClr val="accent3"/>
                    </a:solidFill>
                  </a:rPr>
                  <a:t>CostPerform</a:t>
                </a:r>
                <a:endParaRPr lang="nl-NL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24" name="Rechthoek met één afgeronde hoek 7">
            <a:extLst>
              <a:ext uri="{FF2B5EF4-FFF2-40B4-BE49-F238E27FC236}">
                <a16:creationId xmlns:a16="http://schemas.microsoft.com/office/drawing/2014/main" id="{FA6EED5E-01DA-47B4-A0C8-D70A6F1188E8}"/>
              </a:ext>
            </a:extLst>
          </p:cNvPr>
          <p:cNvSpPr/>
          <p:nvPr userDrawn="1"/>
        </p:nvSpPr>
        <p:spPr>
          <a:xfrm>
            <a:off x="1732390" y="3219527"/>
            <a:ext cx="8727233" cy="3535835"/>
          </a:xfrm>
          <a:prstGeom prst="round1Rect">
            <a:avLst/>
          </a:prstGeom>
          <a:solidFill>
            <a:srgbClr val="0027B6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srgbClr val="0062FD"/>
              </a:solidFill>
            </a:endParaRP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92450FFE-26D2-4A6A-942F-F13E1F360A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6972" y="3438275"/>
            <a:ext cx="8435488" cy="1460953"/>
          </a:xfrm>
        </p:spPr>
        <p:txBody>
          <a:bodyPr vert="horz"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BCC74D40-E056-487D-A837-28119B07AE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46967" y="5280509"/>
            <a:ext cx="8435492" cy="93931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pPr algn="l"/>
            <a:r>
              <a:rPr lang="nl-NL">
                <a:solidFill>
                  <a:schemeClr val="bg1"/>
                </a:solidFill>
                <a:latin typeface="Cambay" pitchFamily="2" charset="77"/>
                <a:cs typeface="Cambay" pitchFamily="2" charset="77"/>
              </a:rPr>
              <a:t>Klikken om de tekststijl van het model te bewerken</a:t>
            </a:r>
          </a:p>
        </p:txBody>
      </p:sp>
      <p:sp>
        <p:nvSpPr>
          <p:cNvPr id="41" name="Rechthoek 8">
            <a:extLst>
              <a:ext uri="{FF2B5EF4-FFF2-40B4-BE49-F238E27FC236}">
                <a16:creationId xmlns:a16="http://schemas.microsoft.com/office/drawing/2014/main" id="{B01BCBC0-154D-49B6-9014-10D64FEB6ACF}"/>
              </a:ext>
            </a:extLst>
          </p:cNvPr>
          <p:cNvSpPr/>
          <p:nvPr userDrawn="1"/>
        </p:nvSpPr>
        <p:spPr>
          <a:xfrm>
            <a:off x="1732390" y="6755373"/>
            <a:ext cx="8727233" cy="102637"/>
          </a:xfrm>
          <a:prstGeom prst="rect">
            <a:avLst/>
          </a:prstGeom>
          <a:solidFill>
            <a:srgbClr val="00D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42" name="Afbeelding 13">
            <a:extLst>
              <a:ext uri="{FF2B5EF4-FFF2-40B4-BE49-F238E27FC236}">
                <a16:creationId xmlns:a16="http://schemas.microsoft.com/office/drawing/2014/main" id="{8AE579B8-EBE6-4385-8EA5-A7E0EAE984B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5425" y="386112"/>
            <a:ext cx="2743200" cy="624385"/>
          </a:xfrm>
          <a:prstGeom prst="rect">
            <a:avLst/>
          </a:prstGeom>
        </p:spPr>
      </p:pic>
      <p:pic>
        <p:nvPicPr>
          <p:cNvPr id="43" name="Afbeelding 6">
            <a:extLst>
              <a:ext uri="{FF2B5EF4-FFF2-40B4-BE49-F238E27FC236}">
                <a16:creationId xmlns:a16="http://schemas.microsoft.com/office/drawing/2014/main" id="{3D93DCB6-30C7-480C-8B2B-83469AA1124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875" y="2264932"/>
            <a:ext cx="583064" cy="690968"/>
          </a:xfrm>
          <a:prstGeom prst="rect">
            <a:avLst/>
          </a:prstGeom>
        </p:spPr>
      </p:pic>
      <p:cxnSp>
        <p:nvCxnSpPr>
          <p:cNvPr id="44" name="Rechte verbindingslijn 7">
            <a:extLst>
              <a:ext uri="{FF2B5EF4-FFF2-40B4-BE49-F238E27FC236}">
                <a16:creationId xmlns:a16="http://schemas.microsoft.com/office/drawing/2014/main" id="{3C3E2134-8717-4E2C-8CF2-5299BA6E52B2}"/>
              </a:ext>
            </a:extLst>
          </p:cNvPr>
          <p:cNvCxnSpPr/>
          <p:nvPr userDrawn="1"/>
        </p:nvCxnSpPr>
        <p:spPr>
          <a:xfrm flipV="1">
            <a:off x="3398889" y="1942878"/>
            <a:ext cx="975971" cy="7411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vak 8">
            <a:extLst>
              <a:ext uri="{FF2B5EF4-FFF2-40B4-BE49-F238E27FC236}">
                <a16:creationId xmlns:a16="http://schemas.microsoft.com/office/drawing/2014/main" id="{98A3E742-CE59-4629-8EB3-62C22A041E90}"/>
              </a:ext>
            </a:extLst>
          </p:cNvPr>
          <p:cNvSpPr txBox="1"/>
          <p:nvPr userDrawn="1"/>
        </p:nvSpPr>
        <p:spPr>
          <a:xfrm>
            <a:off x="4284313" y="1470245"/>
            <a:ext cx="43659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lang="nl-NL" sz="1500" i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much</a:t>
            </a:r>
            <a:r>
              <a:rPr lang="nl-NL" sz="15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does </a:t>
            </a:r>
            <a:r>
              <a:rPr lang="nl-NL" sz="1500" i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nl-NL" sz="15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i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</a:t>
            </a:r>
            <a:r>
              <a:rPr lang="nl-NL" sz="15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i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15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i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grant</a:t>
            </a:r>
            <a:r>
              <a:rPr lang="nl-NL" sz="15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nl-NL" sz="1500" i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loan</a:t>
            </a:r>
            <a:r>
              <a:rPr lang="nl-NL" sz="15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cxnSp>
        <p:nvCxnSpPr>
          <p:cNvPr id="46" name="Rechte verbindingslijn 9">
            <a:extLst>
              <a:ext uri="{FF2B5EF4-FFF2-40B4-BE49-F238E27FC236}">
                <a16:creationId xmlns:a16="http://schemas.microsoft.com/office/drawing/2014/main" id="{7447E252-F802-40F4-806E-162C27FF5FF1}"/>
              </a:ext>
            </a:extLst>
          </p:cNvPr>
          <p:cNvCxnSpPr/>
          <p:nvPr userDrawn="1"/>
        </p:nvCxnSpPr>
        <p:spPr>
          <a:xfrm>
            <a:off x="4374863" y="1940979"/>
            <a:ext cx="39375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31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1" grpId="0" animBg="1"/>
      <p:bldP spid="45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DE202ED5-CA6D-4C6F-AE46-F5AC607028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35896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DE202ED5-CA6D-4C6F-AE46-F5AC607028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B6D7909-2DEB-4918-A872-547B75A1099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0BC34851-8B80-2B41-BACF-5D31413A27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7B6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8" name="Rechthoek met één afgeronde hoek 7">
            <a:extLst>
              <a:ext uri="{FF2B5EF4-FFF2-40B4-BE49-F238E27FC236}">
                <a16:creationId xmlns:a16="http://schemas.microsoft.com/office/drawing/2014/main" id="{1EDF42CB-2771-934E-B659-FE76BE2D027B}"/>
              </a:ext>
            </a:extLst>
          </p:cNvPr>
          <p:cNvSpPr/>
          <p:nvPr userDrawn="1"/>
        </p:nvSpPr>
        <p:spPr>
          <a:xfrm>
            <a:off x="1732390" y="2789853"/>
            <a:ext cx="8727233" cy="3965510"/>
          </a:xfrm>
          <a:prstGeom prst="round1Rect">
            <a:avLst/>
          </a:prstGeom>
          <a:solidFill>
            <a:srgbClr val="0027B6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srgbClr val="0062FD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8F568-56E1-4941-97B1-B0E782267A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6972" y="2930926"/>
            <a:ext cx="8435488" cy="1865133"/>
          </a:xfrm>
        </p:spPr>
        <p:txBody>
          <a:bodyPr vert="horz"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2E360C-91DC-1846-9270-B33CD653C3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46967" y="5280509"/>
            <a:ext cx="8435492" cy="93931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pPr algn="l"/>
            <a:r>
              <a:rPr lang="nl-NL">
                <a:solidFill>
                  <a:schemeClr val="bg1"/>
                </a:solidFill>
                <a:latin typeface="Cambay" pitchFamily="2" charset="77"/>
                <a:cs typeface="Cambay" pitchFamily="2" charset="77"/>
              </a:rPr>
              <a:t>Klikken om de tekststijl van het model te bewerken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1CC8C0F-CCC5-FF42-A4D4-9C02A8917736}"/>
              </a:ext>
            </a:extLst>
          </p:cNvPr>
          <p:cNvSpPr/>
          <p:nvPr userDrawn="1"/>
        </p:nvSpPr>
        <p:spPr>
          <a:xfrm>
            <a:off x="1732390" y="6755373"/>
            <a:ext cx="8727233" cy="102637"/>
          </a:xfrm>
          <a:prstGeom prst="rect">
            <a:avLst/>
          </a:prstGeom>
          <a:solidFill>
            <a:srgbClr val="00D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2" name="Afbeelding 13">
            <a:extLst>
              <a:ext uri="{FF2B5EF4-FFF2-40B4-BE49-F238E27FC236}">
                <a16:creationId xmlns:a16="http://schemas.microsoft.com/office/drawing/2014/main" id="{D766E521-29D8-4D79-A1AC-5A95E9CC0FA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5425" y="386112"/>
            <a:ext cx="2743200" cy="62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7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8D38182-C1F3-496C-804F-C88D856A14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411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8D38182-C1F3-496C-804F-C88D856A14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25" y="63754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66E55BAE-9A0B-4148-B29E-88887F52AD9B}" type="datetimeFigureOut">
              <a:rPr lang="nl-NL" smtClean="0"/>
              <a:pPr/>
              <a:t>16-5-2024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7540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6852" y="63754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C49B65B4-7FA2-8E41-A7B3-E387D1088B72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B074A8-F06A-4D36-ABFA-A19532562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125" y="476250"/>
            <a:ext cx="10953750" cy="1214439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37BD75-308A-4832-ACC3-AC7791EB3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124" y="1825625"/>
            <a:ext cx="524827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166AB69-CB7F-4495-A836-619BEEC17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777" y="1825625"/>
            <a:ext cx="524827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Afbeelding 13">
            <a:extLst>
              <a:ext uri="{FF2B5EF4-FFF2-40B4-BE49-F238E27FC236}">
                <a16:creationId xmlns:a16="http://schemas.microsoft.com/office/drawing/2014/main" id="{DA5454B4-2E7A-4F9A-B5CE-8E3B8AF8680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397" y="185739"/>
            <a:ext cx="1604153" cy="365125"/>
          </a:xfrm>
          <a:prstGeom prst="rect">
            <a:avLst/>
          </a:prstGeom>
        </p:spPr>
      </p:pic>
      <p:grpSp>
        <p:nvGrpSpPr>
          <p:cNvPr id="21" name="Groep 17">
            <a:extLst>
              <a:ext uri="{FF2B5EF4-FFF2-40B4-BE49-F238E27FC236}">
                <a16:creationId xmlns:a16="http://schemas.microsoft.com/office/drawing/2014/main" id="{0D837ED5-E681-4791-B97F-3F04A081AA6A}"/>
              </a:ext>
            </a:extLst>
          </p:cNvPr>
          <p:cNvGrpSpPr/>
          <p:nvPr userDrawn="1"/>
        </p:nvGrpSpPr>
        <p:grpSpPr>
          <a:xfrm>
            <a:off x="-47463" y="-1123627"/>
            <a:ext cx="5238426" cy="953146"/>
            <a:chOff x="-20341" y="-1123627"/>
            <a:chExt cx="5238426" cy="953146"/>
          </a:xfrm>
        </p:grpSpPr>
        <p:sp>
          <p:nvSpPr>
            <p:cNvPr id="22" name="Rechthoek 14">
              <a:extLst>
                <a:ext uri="{FF2B5EF4-FFF2-40B4-BE49-F238E27FC236}">
                  <a16:creationId xmlns:a16="http://schemas.microsoft.com/office/drawing/2014/main" id="{13641EB7-D0BD-4850-91CE-CBCBA00A373C}"/>
                </a:ext>
              </a:extLst>
            </p:cNvPr>
            <p:cNvSpPr/>
            <p:nvPr userDrawn="1"/>
          </p:nvSpPr>
          <p:spPr>
            <a:xfrm>
              <a:off x="4412173" y="-767166"/>
              <a:ext cx="805912" cy="59668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3" name="Groep 16">
              <a:extLst>
                <a:ext uri="{FF2B5EF4-FFF2-40B4-BE49-F238E27FC236}">
                  <a16:creationId xmlns:a16="http://schemas.microsoft.com/office/drawing/2014/main" id="{9076C5BB-9A99-4B56-82B7-DED7A28B9D29}"/>
                </a:ext>
              </a:extLst>
            </p:cNvPr>
            <p:cNvGrpSpPr/>
            <p:nvPr userDrawn="1"/>
          </p:nvGrpSpPr>
          <p:grpSpPr>
            <a:xfrm>
              <a:off x="-20341" y="-1123627"/>
              <a:ext cx="5184182" cy="953146"/>
              <a:chOff x="999641" y="-1123627"/>
              <a:chExt cx="5184182" cy="953146"/>
            </a:xfrm>
          </p:grpSpPr>
          <p:sp>
            <p:nvSpPr>
              <p:cNvPr id="24" name="Rechthoek 8">
                <a:extLst>
                  <a:ext uri="{FF2B5EF4-FFF2-40B4-BE49-F238E27FC236}">
                    <a16:creationId xmlns:a16="http://schemas.microsoft.com/office/drawing/2014/main" id="{39250B44-0404-45BB-AAE2-113F659620DB}"/>
                  </a:ext>
                </a:extLst>
              </p:cNvPr>
              <p:cNvSpPr/>
              <p:nvPr userDrawn="1"/>
            </p:nvSpPr>
            <p:spPr>
              <a:xfrm>
                <a:off x="1061633" y="-767166"/>
                <a:ext cx="805912" cy="5966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5" name="Rechthoek 10">
                <a:extLst>
                  <a:ext uri="{FF2B5EF4-FFF2-40B4-BE49-F238E27FC236}">
                    <a16:creationId xmlns:a16="http://schemas.microsoft.com/office/drawing/2014/main" id="{484C9DD4-EF39-4BA5-BAD0-07874B2DC716}"/>
                  </a:ext>
                </a:extLst>
              </p:cNvPr>
              <p:cNvSpPr/>
              <p:nvPr userDrawn="1"/>
            </p:nvSpPr>
            <p:spPr>
              <a:xfrm>
                <a:off x="1921789" y="-767166"/>
                <a:ext cx="805912" cy="59668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6" name="Rechthoek 11">
                <a:extLst>
                  <a:ext uri="{FF2B5EF4-FFF2-40B4-BE49-F238E27FC236}">
                    <a16:creationId xmlns:a16="http://schemas.microsoft.com/office/drawing/2014/main" id="{6A9143F2-D571-4DD5-9995-23FA6A05B24D}"/>
                  </a:ext>
                </a:extLst>
              </p:cNvPr>
              <p:cNvSpPr/>
              <p:nvPr userDrawn="1"/>
            </p:nvSpPr>
            <p:spPr>
              <a:xfrm>
                <a:off x="2789694" y="-767166"/>
                <a:ext cx="805912" cy="59668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" name="Rechthoek 12">
                <a:extLst>
                  <a:ext uri="{FF2B5EF4-FFF2-40B4-BE49-F238E27FC236}">
                    <a16:creationId xmlns:a16="http://schemas.microsoft.com/office/drawing/2014/main" id="{6677A2AC-0798-45F4-A6DF-08D7162B4F42}"/>
                  </a:ext>
                </a:extLst>
              </p:cNvPr>
              <p:cNvSpPr/>
              <p:nvPr userDrawn="1"/>
            </p:nvSpPr>
            <p:spPr>
              <a:xfrm>
                <a:off x="3657599" y="-767166"/>
                <a:ext cx="805912" cy="59668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" name="Rechthoek 13">
                <a:extLst>
                  <a:ext uri="{FF2B5EF4-FFF2-40B4-BE49-F238E27FC236}">
                    <a16:creationId xmlns:a16="http://schemas.microsoft.com/office/drawing/2014/main" id="{285D474E-5674-406F-9609-B5C564816CAF}"/>
                  </a:ext>
                </a:extLst>
              </p:cNvPr>
              <p:cNvSpPr/>
              <p:nvPr userDrawn="1"/>
            </p:nvSpPr>
            <p:spPr>
              <a:xfrm>
                <a:off x="4525505" y="-767166"/>
                <a:ext cx="805912" cy="59668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" name="Tekstvak 15">
                <a:extLst>
                  <a:ext uri="{FF2B5EF4-FFF2-40B4-BE49-F238E27FC236}">
                    <a16:creationId xmlns:a16="http://schemas.microsoft.com/office/drawing/2014/main" id="{15AC1367-E81E-49D2-94C0-E1037828C69C}"/>
                  </a:ext>
                </a:extLst>
              </p:cNvPr>
              <p:cNvSpPr txBox="1"/>
              <p:nvPr userDrawn="1"/>
            </p:nvSpPr>
            <p:spPr>
              <a:xfrm>
                <a:off x="999641" y="-1123627"/>
                <a:ext cx="51841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err="1">
                    <a:solidFill>
                      <a:schemeClr val="accent3"/>
                    </a:solidFill>
                  </a:rPr>
                  <a:t>Colorpicker</a:t>
                </a:r>
                <a:r>
                  <a:rPr lang="nl-NL">
                    <a:solidFill>
                      <a:schemeClr val="accent3"/>
                    </a:solidFill>
                  </a:rPr>
                  <a:t> </a:t>
                </a:r>
                <a:r>
                  <a:rPr lang="nl-NL" err="1">
                    <a:solidFill>
                      <a:schemeClr val="accent3"/>
                    </a:solidFill>
                  </a:rPr>
                  <a:t>CostPerform</a:t>
                </a:r>
                <a:endParaRPr lang="nl-NL">
                  <a:solidFill>
                    <a:schemeClr val="accent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254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8A84CC60-7E64-62C6-7A57-7B99E56588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27174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A84CC60-7E64-62C6-7A57-7B99E56588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815B940-05B3-84FD-2F31-B73244E5BD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BC78A1C0-689D-3617-80F5-370CCEDEE22B}"/>
              </a:ext>
            </a:extLst>
          </p:cNvPr>
          <p:cNvSpPr/>
          <p:nvPr userDrawn="1"/>
        </p:nvSpPr>
        <p:spPr>
          <a:xfrm>
            <a:off x="257309" y="297110"/>
            <a:ext cx="4908331" cy="6263780"/>
          </a:xfrm>
          <a:prstGeom prst="round2SameRect">
            <a:avLst>
              <a:gd name="adj1" fmla="val 5584"/>
              <a:gd name="adj2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8B2F2E-60E4-C61D-CCBD-E0712D03B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7870" t="13056" r="7822" b="12730"/>
          <a:stretch/>
        </p:blipFill>
        <p:spPr>
          <a:xfrm>
            <a:off x="547394" y="676540"/>
            <a:ext cx="4328161" cy="1371600"/>
          </a:xfrm>
          <a:prstGeom prst="rect">
            <a:avLst/>
          </a:prstGeom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F7FA3DD-1DC9-8922-91DF-30196AF9B2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4" r="2190"/>
          <a:stretch/>
        </p:blipFill>
        <p:spPr bwMode="auto">
          <a:xfrm>
            <a:off x="547394" y="2488557"/>
            <a:ext cx="4328161" cy="3784921"/>
          </a:xfrm>
          <a:prstGeom prst="round2SameRect">
            <a:avLst>
              <a:gd name="adj1" fmla="val 7187"/>
              <a:gd name="adj2" fmla="val 0"/>
            </a:avLst>
          </a:prstGeom>
          <a:noFill/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73605A97-637A-1248-A001-717B4BC7CA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5725" y="1517132"/>
            <a:ext cx="6188881" cy="884694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6239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779D21A-21A9-46DB-A6B5-4B78A839DC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36244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779D21A-21A9-46DB-A6B5-4B78A839DC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7C3BB21-3F61-4901-B3D2-33B5F4E71AD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944" cy="6857999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D4424722-EA04-4B4B-9273-D21A99564AC1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27B6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b="0" i="0">
              <a:latin typeface="Verdana Regular"/>
            </a:endParaRP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265491C-BC23-4E46-9B58-79AF961665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55BAE-9A0B-4148-B29E-88887F52AD9B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5E6F0D9-D185-4641-BD3C-B6B3E8AD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0A73FD9-3C29-CE42-890F-85AD80E64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B65B4-7FA2-8E41-A7B3-E387D1088B72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Rechthoek met één afgeronde hoek 10">
            <a:extLst>
              <a:ext uri="{FF2B5EF4-FFF2-40B4-BE49-F238E27FC236}">
                <a16:creationId xmlns:a16="http://schemas.microsoft.com/office/drawing/2014/main" id="{AA58CB9F-C6FE-404D-B80C-554C589C7159}"/>
              </a:ext>
            </a:extLst>
          </p:cNvPr>
          <p:cNvSpPr/>
          <p:nvPr userDrawn="1"/>
        </p:nvSpPr>
        <p:spPr>
          <a:xfrm>
            <a:off x="1732390" y="4749291"/>
            <a:ext cx="8727233" cy="205739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b="0" i="0">
              <a:solidFill>
                <a:srgbClr val="0062FD"/>
              </a:solidFill>
              <a:latin typeface="Verdana Regular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383ED86-886D-7740-8258-050DDB85703E}"/>
              </a:ext>
            </a:extLst>
          </p:cNvPr>
          <p:cNvSpPr/>
          <p:nvPr userDrawn="1"/>
        </p:nvSpPr>
        <p:spPr>
          <a:xfrm>
            <a:off x="1732390" y="6806688"/>
            <a:ext cx="8727233" cy="102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b="0" i="0">
              <a:latin typeface="Verdana Regular"/>
            </a:endParaRPr>
          </a:p>
        </p:txBody>
      </p:sp>
      <p:pic>
        <p:nvPicPr>
          <p:cNvPr id="28" name="Afbeelding 13">
            <a:extLst>
              <a:ext uri="{FF2B5EF4-FFF2-40B4-BE49-F238E27FC236}">
                <a16:creationId xmlns:a16="http://schemas.microsoft.com/office/drawing/2014/main" id="{9460E9F0-4B8F-4A7A-B7B6-2CCB8D23E65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397" y="185739"/>
            <a:ext cx="1604153" cy="365125"/>
          </a:xfrm>
          <a:prstGeom prst="rect">
            <a:avLst/>
          </a:prstGeom>
        </p:spPr>
      </p:pic>
      <p:pic>
        <p:nvPicPr>
          <p:cNvPr id="33" name="Afbeelding 6">
            <a:extLst>
              <a:ext uri="{FF2B5EF4-FFF2-40B4-BE49-F238E27FC236}">
                <a16:creationId xmlns:a16="http://schemas.microsoft.com/office/drawing/2014/main" id="{B3D1E7F9-3B3E-4ACF-AAD8-9C44D13C52C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875" y="2264932"/>
            <a:ext cx="583064" cy="690968"/>
          </a:xfrm>
          <a:prstGeom prst="rect">
            <a:avLst/>
          </a:prstGeom>
        </p:spPr>
      </p:pic>
      <p:cxnSp>
        <p:nvCxnSpPr>
          <p:cNvPr id="34" name="Rechte verbindingslijn 7">
            <a:extLst>
              <a:ext uri="{FF2B5EF4-FFF2-40B4-BE49-F238E27FC236}">
                <a16:creationId xmlns:a16="http://schemas.microsoft.com/office/drawing/2014/main" id="{292B9251-0E5E-4309-A7DA-7965563B183A}"/>
              </a:ext>
            </a:extLst>
          </p:cNvPr>
          <p:cNvCxnSpPr/>
          <p:nvPr userDrawn="1"/>
        </p:nvCxnSpPr>
        <p:spPr>
          <a:xfrm flipV="1">
            <a:off x="3398889" y="1942878"/>
            <a:ext cx="975971" cy="7411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8">
            <a:extLst>
              <a:ext uri="{FF2B5EF4-FFF2-40B4-BE49-F238E27FC236}">
                <a16:creationId xmlns:a16="http://schemas.microsoft.com/office/drawing/2014/main" id="{18513A0F-959A-4443-B19B-773065593702}"/>
              </a:ext>
            </a:extLst>
          </p:cNvPr>
          <p:cNvSpPr txBox="1"/>
          <p:nvPr userDrawn="1"/>
        </p:nvSpPr>
        <p:spPr>
          <a:xfrm>
            <a:off x="4284313" y="1470245"/>
            <a:ext cx="43659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lang="nl-NL" sz="1500" i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much</a:t>
            </a:r>
            <a:r>
              <a:rPr lang="nl-NL" sz="15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does </a:t>
            </a:r>
            <a:r>
              <a:rPr lang="nl-NL" sz="1500" i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nl-NL" sz="15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i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</a:t>
            </a:r>
            <a:r>
              <a:rPr lang="nl-NL" sz="15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i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15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produce a gallon of </a:t>
            </a:r>
            <a:r>
              <a:rPr lang="nl-NL" sz="1500" i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petrol</a:t>
            </a:r>
            <a:r>
              <a:rPr lang="nl-NL" sz="15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cxnSp>
        <p:nvCxnSpPr>
          <p:cNvPr id="36" name="Rechte verbindingslijn 9">
            <a:extLst>
              <a:ext uri="{FF2B5EF4-FFF2-40B4-BE49-F238E27FC236}">
                <a16:creationId xmlns:a16="http://schemas.microsoft.com/office/drawing/2014/main" id="{FA563622-9E32-4B80-8D59-4909AB4E9180}"/>
              </a:ext>
            </a:extLst>
          </p:cNvPr>
          <p:cNvCxnSpPr/>
          <p:nvPr userDrawn="1"/>
        </p:nvCxnSpPr>
        <p:spPr>
          <a:xfrm>
            <a:off x="4374863" y="1940979"/>
            <a:ext cx="39375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ep 17">
            <a:extLst>
              <a:ext uri="{FF2B5EF4-FFF2-40B4-BE49-F238E27FC236}">
                <a16:creationId xmlns:a16="http://schemas.microsoft.com/office/drawing/2014/main" id="{74D1629B-D700-4DFD-99E0-4D41923E5EB2}"/>
              </a:ext>
            </a:extLst>
          </p:cNvPr>
          <p:cNvGrpSpPr/>
          <p:nvPr userDrawn="1"/>
        </p:nvGrpSpPr>
        <p:grpSpPr>
          <a:xfrm>
            <a:off x="-47463" y="-1123627"/>
            <a:ext cx="5238426" cy="953146"/>
            <a:chOff x="-20341" y="-1123627"/>
            <a:chExt cx="5238426" cy="953146"/>
          </a:xfrm>
        </p:grpSpPr>
        <p:sp>
          <p:nvSpPr>
            <p:cNvPr id="38" name="Rechthoek 14">
              <a:extLst>
                <a:ext uri="{FF2B5EF4-FFF2-40B4-BE49-F238E27FC236}">
                  <a16:creationId xmlns:a16="http://schemas.microsoft.com/office/drawing/2014/main" id="{39D6E7CC-9275-4F76-A62D-F3D4BAFB6775}"/>
                </a:ext>
              </a:extLst>
            </p:cNvPr>
            <p:cNvSpPr/>
            <p:nvPr userDrawn="1"/>
          </p:nvSpPr>
          <p:spPr>
            <a:xfrm>
              <a:off x="4412173" y="-767166"/>
              <a:ext cx="805912" cy="59668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9" name="Groep 16">
              <a:extLst>
                <a:ext uri="{FF2B5EF4-FFF2-40B4-BE49-F238E27FC236}">
                  <a16:creationId xmlns:a16="http://schemas.microsoft.com/office/drawing/2014/main" id="{4AD53EEF-E9A0-482E-9776-900CF8F2BD13}"/>
                </a:ext>
              </a:extLst>
            </p:cNvPr>
            <p:cNvGrpSpPr/>
            <p:nvPr userDrawn="1"/>
          </p:nvGrpSpPr>
          <p:grpSpPr>
            <a:xfrm>
              <a:off x="-20341" y="-1123627"/>
              <a:ext cx="5184182" cy="953146"/>
              <a:chOff x="999641" y="-1123627"/>
              <a:chExt cx="5184182" cy="953146"/>
            </a:xfrm>
          </p:grpSpPr>
          <p:sp>
            <p:nvSpPr>
              <p:cNvPr id="40" name="Rechthoek 8">
                <a:extLst>
                  <a:ext uri="{FF2B5EF4-FFF2-40B4-BE49-F238E27FC236}">
                    <a16:creationId xmlns:a16="http://schemas.microsoft.com/office/drawing/2014/main" id="{53BDFDCF-2F10-4535-9AA1-EE3F129B808D}"/>
                  </a:ext>
                </a:extLst>
              </p:cNvPr>
              <p:cNvSpPr/>
              <p:nvPr userDrawn="1"/>
            </p:nvSpPr>
            <p:spPr>
              <a:xfrm>
                <a:off x="1061633" y="-767166"/>
                <a:ext cx="805912" cy="5966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Rechthoek 10">
                <a:extLst>
                  <a:ext uri="{FF2B5EF4-FFF2-40B4-BE49-F238E27FC236}">
                    <a16:creationId xmlns:a16="http://schemas.microsoft.com/office/drawing/2014/main" id="{91380B5F-3223-42A1-A1BA-7E903A8630E7}"/>
                  </a:ext>
                </a:extLst>
              </p:cNvPr>
              <p:cNvSpPr/>
              <p:nvPr userDrawn="1"/>
            </p:nvSpPr>
            <p:spPr>
              <a:xfrm>
                <a:off x="1921789" y="-767166"/>
                <a:ext cx="805912" cy="59668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Rechthoek 11">
                <a:extLst>
                  <a:ext uri="{FF2B5EF4-FFF2-40B4-BE49-F238E27FC236}">
                    <a16:creationId xmlns:a16="http://schemas.microsoft.com/office/drawing/2014/main" id="{1477BFB5-61D2-4F3E-BFBC-AA0612705AAF}"/>
                  </a:ext>
                </a:extLst>
              </p:cNvPr>
              <p:cNvSpPr/>
              <p:nvPr userDrawn="1"/>
            </p:nvSpPr>
            <p:spPr>
              <a:xfrm>
                <a:off x="2789694" y="-767166"/>
                <a:ext cx="805912" cy="59668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Rechthoek 12">
                <a:extLst>
                  <a:ext uri="{FF2B5EF4-FFF2-40B4-BE49-F238E27FC236}">
                    <a16:creationId xmlns:a16="http://schemas.microsoft.com/office/drawing/2014/main" id="{DF82B9FD-116B-4A7A-8985-18509A274CEE}"/>
                  </a:ext>
                </a:extLst>
              </p:cNvPr>
              <p:cNvSpPr/>
              <p:nvPr userDrawn="1"/>
            </p:nvSpPr>
            <p:spPr>
              <a:xfrm>
                <a:off x="3657599" y="-767166"/>
                <a:ext cx="805912" cy="59668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Rechthoek 13">
                <a:extLst>
                  <a:ext uri="{FF2B5EF4-FFF2-40B4-BE49-F238E27FC236}">
                    <a16:creationId xmlns:a16="http://schemas.microsoft.com/office/drawing/2014/main" id="{3A2300A2-2351-45C8-B9C4-E96F0E4EC59B}"/>
                  </a:ext>
                </a:extLst>
              </p:cNvPr>
              <p:cNvSpPr/>
              <p:nvPr userDrawn="1"/>
            </p:nvSpPr>
            <p:spPr>
              <a:xfrm>
                <a:off x="4525505" y="-767166"/>
                <a:ext cx="805912" cy="59668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Tekstvak 15">
                <a:extLst>
                  <a:ext uri="{FF2B5EF4-FFF2-40B4-BE49-F238E27FC236}">
                    <a16:creationId xmlns:a16="http://schemas.microsoft.com/office/drawing/2014/main" id="{C659EE29-27F3-46DC-879F-210D6F854544}"/>
                  </a:ext>
                </a:extLst>
              </p:cNvPr>
              <p:cNvSpPr txBox="1"/>
              <p:nvPr userDrawn="1"/>
            </p:nvSpPr>
            <p:spPr>
              <a:xfrm>
                <a:off x="999641" y="-1123627"/>
                <a:ext cx="51841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err="1">
                    <a:solidFill>
                      <a:schemeClr val="accent3"/>
                    </a:solidFill>
                  </a:rPr>
                  <a:t>Colorpicker</a:t>
                </a:r>
                <a:r>
                  <a:rPr lang="nl-NL">
                    <a:solidFill>
                      <a:schemeClr val="accent3"/>
                    </a:solidFill>
                  </a:rPr>
                  <a:t> </a:t>
                </a:r>
                <a:r>
                  <a:rPr lang="nl-NL" err="1">
                    <a:solidFill>
                      <a:schemeClr val="accent3"/>
                    </a:solidFill>
                  </a:rPr>
                  <a:t>CostPerform</a:t>
                </a:r>
                <a:endParaRPr lang="nl-NL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46" name="Tijdelijke aanduiding voor inhoud 21">
            <a:extLst>
              <a:ext uri="{FF2B5EF4-FFF2-40B4-BE49-F238E27FC236}">
                <a16:creationId xmlns:a16="http://schemas.microsoft.com/office/drawing/2014/main" id="{7BB123F3-BB55-46E0-9EDF-EBAA26569A3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41525" y="4970470"/>
            <a:ext cx="8108951" cy="104364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3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538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879065E-C9F8-42F9-BDCD-4E0B2F7C67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20300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879065E-C9F8-42F9-BDCD-4E0B2F7C67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FF216136-5414-45C6-8BE5-925A0884B9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12474" b="124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D4424722-EA04-4B4B-9273-D21A99564AC1}"/>
              </a:ext>
            </a:extLst>
          </p:cNvPr>
          <p:cNvSpPr/>
          <p:nvPr userDrawn="1"/>
        </p:nvSpPr>
        <p:spPr>
          <a:xfrm>
            <a:off x="0" y="2629"/>
            <a:ext cx="12192000" cy="6858000"/>
          </a:xfrm>
          <a:prstGeom prst="rect">
            <a:avLst/>
          </a:prstGeom>
          <a:solidFill>
            <a:srgbClr val="0027B6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265491C-BC23-4E46-9B58-79AF961665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55BAE-9A0B-4148-B29E-88887F52AD9B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5E6F0D9-D185-4641-BD3C-B6B3E8AD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0A73FD9-3C29-CE42-890F-85AD80E64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B65B4-7FA2-8E41-A7B3-E387D1088B72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Rechthoek met één afgeronde hoek 10">
            <a:extLst>
              <a:ext uri="{FF2B5EF4-FFF2-40B4-BE49-F238E27FC236}">
                <a16:creationId xmlns:a16="http://schemas.microsoft.com/office/drawing/2014/main" id="{AA58CB9F-C6FE-404D-B80C-554C589C7159}"/>
              </a:ext>
            </a:extLst>
          </p:cNvPr>
          <p:cNvSpPr/>
          <p:nvPr userDrawn="1"/>
        </p:nvSpPr>
        <p:spPr>
          <a:xfrm>
            <a:off x="1732390" y="4749291"/>
            <a:ext cx="8727233" cy="205739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srgbClr val="0062FD"/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383ED86-886D-7740-8258-050DDB85703E}"/>
              </a:ext>
            </a:extLst>
          </p:cNvPr>
          <p:cNvSpPr/>
          <p:nvPr userDrawn="1"/>
        </p:nvSpPr>
        <p:spPr>
          <a:xfrm>
            <a:off x="1732390" y="6806688"/>
            <a:ext cx="8727233" cy="102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27" name="Afbeelding 13">
            <a:extLst>
              <a:ext uri="{FF2B5EF4-FFF2-40B4-BE49-F238E27FC236}">
                <a16:creationId xmlns:a16="http://schemas.microsoft.com/office/drawing/2014/main" id="{EE8AB5B4-0EE6-4319-8E41-5DBDBDDBDE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397" y="185739"/>
            <a:ext cx="1604153" cy="365125"/>
          </a:xfrm>
          <a:prstGeom prst="rect">
            <a:avLst/>
          </a:prstGeom>
        </p:spPr>
      </p:pic>
      <p:pic>
        <p:nvPicPr>
          <p:cNvPr id="28" name="Afbeelding 6">
            <a:extLst>
              <a:ext uri="{FF2B5EF4-FFF2-40B4-BE49-F238E27FC236}">
                <a16:creationId xmlns:a16="http://schemas.microsoft.com/office/drawing/2014/main" id="{79A30321-A293-4BC1-BA0E-DB7938DE102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875" y="2264932"/>
            <a:ext cx="583064" cy="690968"/>
          </a:xfrm>
          <a:prstGeom prst="rect">
            <a:avLst/>
          </a:prstGeom>
        </p:spPr>
      </p:pic>
      <p:cxnSp>
        <p:nvCxnSpPr>
          <p:cNvPr id="29" name="Rechte verbindingslijn 7">
            <a:extLst>
              <a:ext uri="{FF2B5EF4-FFF2-40B4-BE49-F238E27FC236}">
                <a16:creationId xmlns:a16="http://schemas.microsoft.com/office/drawing/2014/main" id="{9A26A782-1023-4CB3-A7EB-0E8F849AF09D}"/>
              </a:ext>
            </a:extLst>
          </p:cNvPr>
          <p:cNvCxnSpPr/>
          <p:nvPr userDrawn="1"/>
        </p:nvCxnSpPr>
        <p:spPr>
          <a:xfrm flipV="1">
            <a:off x="3398889" y="1942878"/>
            <a:ext cx="975971" cy="7411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8">
            <a:extLst>
              <a:ext uri="{FF2B5EF4-FFF2-40B4-BE49-F238E27FC236}">
                <a16:creationId xmlns:a16="http://schemas.microsoft.com/office/drawing/2014/main" id="{B98FE7AC-D29D-4974-AEA1-52FFD56B0B3F}"/>
              </a:ext>
            </a:extLst>
          </p:cNvPr>
          <p:cNvSpPr txBox="1"/>
          <p:nvPr userDrawn="1"/>
        </p:nvSpPr>
        <p:spPr>
          <a:xfrm>
            <a:off x="4284313" y="1470245"/>
            <a:ext cx="47682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lang="nl-NL" sz="1500" i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much</a:t>
            </a:r>
            <a:r>
              <a:rPr lang="nl-NL" sz="15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does </a:t>
            </a:r>
            <a:r>
              <a:rPr lang="nl-NL" sz="1500" i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nl-NL" sz="15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i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</a:t>
            </a:r>
            <a:r>
              <a:rPr lang="nl-NL" sz="15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i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15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i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maintain</a:t>
            </a:r>
            <a:r>
              <a:rPr lang="nl-NL" sz="15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i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lang="nl-NL" sz="15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i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oil</a:t>
            </a:r>
            <a:r>
              <a:rPr lang="nl-NL" sz="15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i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rig</a:t>
            </a:r>
            <a:r>
              <a:rPr lang="nl-NL" sz="15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cxnSp>
        <p:nvCxnSpPr>
          <p:cNvPr id="31" name="Rechte verbindingslijn 9">
            <a:extLst>
              <a:ext uri="{FF2B5EF4-FFF2-40B4-BE49-F238E27FC236}">
                <a16:creationId xmlns:a16="http://schemas.microsoft.com/office/drawing/2014/main" id="{CD617D1F-9BFD-4E36-A794-E612049BDDD7}"/>
              </a:ext>
            </a:extLst>
          </p:cNvPr>
          <p:cNvCxnSpPr/>
          <p:nvPr userDrawn="1"/>
        </p:nvCxnSpPr>
        <p:spPr>
          <a:xfrm>
            <a:off x="4374863" y="1940979"/>
            <a:ext cx="39375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ep 17">
            <a:extLst>
              <a:ext uri="{FF2B5EF4-FFF2-40B4-BE49-F238E27FC236}">
                <a16:creationId xmlns:a16="http://schemas.microsoft.com/office/drawing/2014/main" id="{A3C47B73-488F-474A-A970-CA9E54841104}"/>
              </a:ext>
            </a:extLst>
          </p:cNvPr>
          <p:cNvGrpSpPr/>
          <p:nvPr userDrawn="1"/>
        </p:nvGrpSpPr>
        <p:grpSpPr>
          <a:xfrm>
            <a:off x="-47463" y="-1123627"/>
            <a:ext cx="5238426" cy="953146"/>
            <a:chOff x="-20341" y="-1123627"/>
            <a:chExt cx="5238426" cy="953146"/>
          </a:xfrm>
        </p:grpSpPr>
        <p:sp>
          <p:nvSpPr>
            <p:cNvPr id="33" name="Rechthoek 14">
              <a:extLst>
                <a:ext uri="{FF2B5EF4-FFF2-40B4-BE49-F238E27FC236}">
                  <a16:creationId xmlns:a16="http://schemas.microsoft.com/office/drawing/2014/main" id="{C6C37BFF-2FDB-44B4-80ED-208626D72EE6}"/>
                </a:ext>
              </a:extLst>
            </p:cNvPr>
            <p:cNvSpPr/>
            <p:nvPr userDrawn="1"/>
          </p:nvSpPr>
          <p:spPr>
            <a:xfrm>
              <a:off x="4412173" y="-767166"/>
              <a:ext cx="805912" cy="59668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4" name="Groep 16">
              <a:extLst>
                <a:ext uri="{FF2B5EF4-FFF2-40B4-BE49-F238E27FC236}">
                  <a16:creationId xmlns:a16="http://schemas.microsoft.com/office/drawing/2014/main" id="{7C0E534A-BFC5-4410-8F1E-9F24011428CF}"/>
                </a:ext>
              </a:extLst>
            </p:cNvPr>
            <p:cNvGrpSpPr/>
            <p:nvPr userDrawn="1"/>
          </p:nvGrpSpPr>
          <p:grpSpPr>
            <a:xfrm>
              <a:off x="-20341" y="-1123627"/>
              <a:ext cx="5184182" cy="953146"/>
              <a:chOff x="999641" y="-1123627"/>
              <a:chExt cx="5184182" cy="953146"/>
            </a:xfrm>
          </p:grpSpPr>
          <p:sp>
            <p:nvSpPr>
              <p:cNvPr id="35" name="Rechthoek 8">
                <a:extLst>
                  <a:ext uri="{FF2B5EF4-FFF2-40B4-BE49-F238E27FC236}">
                    <a16:creationId xmlns:a16="http://schemas.microsoft.com/office/drawing/2014/main" id="{DBF7A231-F6D1-46BD-A43A-F94AB2B8DD57}"/>
                  </a:ext>
                </a:extLst>
              </p:cNvPr>
              <p:cNvSpPr/>
              <p:nvPr userDrawn="1"/>
            </p:nvSpPr>
            <p:spPr>
              <a:xfrm>
                <a:off x="1061633" y="-767166"/>
                <a:ext cx="805912" cy="5966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" name="Rechthoek 10">
                <a:extLst>
                  <a:ext uri="{FF2B5EF4-FFF2-40B4-BE49-F238E27FC236}">
                    <a16:creationId xmlns:a16="http://schemas.microsoft.com/office/drawing/2014/main" id="{C8A3FF47-C8A9-4DF3-8F2E-F12FE5306C8A}"/>
                  </a:ext>
                </a:extLst>
              </p:cNvPr>
              <p:cNvSpPr/>
              <p:nvPr userDrawn="1"/>
            </p:nvSpPr>
            <p:spPr>
              <a:xfrm>
                <a:off x="1921789" y="-767166"/>
                <a:ext cx="805912" cy="59668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7" name="Rechthoek 11">
                <a:extLst>
                  <a:ext uri="{FF2B5EF4-FFF2-40B4-BE49-F238E27FC236}">
                    <a16:creationId xmlns:a16="http://schemas.microsoft.com/office/drawing/2014/main" id="{94C0E32A-7E2B-436D-BA09-A41E346269EE}"/>
                  </a:ext>
                </a:extLst>
              </p:cNvPr>
              <p:cNvSpPr/>
              <p:nvPr userDrawn="1"/>
            </p:nvSpPr>
            <p:spPr>
              <a:xfrm>
                <a:off x="2789694" y="-767166"/>
                <a:ext cx="805912" cy="59668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Rechthoek 12">
                <a:extLst>
                  <a:ext uri="{FF2B5EF4-FFF2-40B4-BE49-F238E27FC236}">
                    <a16:creationId xmlns:a16="http://schemas.microsoft.com/office/drawing/2014/main" id="{13D426E6-D8F2-40DC-AEA7-9EB72DAAC00B}"/>
                  </a:ext>
                </a:extLst>
              </p:cNvPr>
              <p:cNvSpPr/>
              <p:nvPr userDrawn="1"/>
            </p:nvSpPr>
            <p:spPr>
              <a:xfrm>
                <a:off x="3657599" y="-767166"/>
                <a:ext cx="805912" cy="59668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Rechthoek 13">
                <a:extLst>
                  <a:ext uri="{FF2B5EF4-FFF2-40B4-BE49-F238E27FC236}">
                    <a16:creationId xmlns:a16="http://schemas.microsoft.com/office/drawing/2014/main" id="{8A37763A-970D-4AFB-93CD-64D5308DE733}"/>
                  </a:ext>
                </a:extLst>
              </p:cNvPr>
              <p:cNvSpPr/>
              <p:nvPr userDrawn="1"/>
            </p:nvSpPr>
            <p:spPr>
              <a:xfrm>
                <a:off x="4525505" y="-767166"/>
                <a:ext cx="805912" cy="59668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Tekstvak 15">
                <a:extLst>
                  <a:ext uri="{FF2B5EF4-FFF2-40B4-BE49-F238E27FC236}">
                    <a16:creationId xmlns:a16="http://schemas.microsoft.com/office/drawing/2014/main" id="{AE5AF6E8-6188-4546-9112-2E4983D33F41}"/>
                  </a:ext>
                </a:extLst>
              </p:cNvPr>
              <p:cNvSpPr txBox="1"/>
              <p:nvPr userDrawn="1"/>
            </p:nvSpPr>
            <p:spPr>
              <a:xfrm>
                <a:off x="999641" y="-1123627"/>
                <a:ext cx="51841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err="1">
                    <a:solidFill>
                      <a:schemeClr val="accent3"/>
                    </a:solidFill>
                  </a:rPr>
                  <a:t>Colorpicker</a:t>
                </a:r>
                <a:r>
                  <a:rPr lang="nl-NL">
                    <a:solidFill>
                      <a:schemeClr val="accent3"/>
                    </a:solidFill>
                  </a:rPr>
                  <a:t> </a:t>
                </a:r>
                <a:r>
                  <a:rPr lang="nl-NL" err="1">
                    <a:solidFill>
                      <a:schemeClr val="accent3"/>
                    </a:solidFill>
                  </a:rPr>
                  <a:t>CostPerform</a:t>
                </a:r>
                <a:endParaRPr lang="nl-NL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42" name="Tijdelijke aanduiding voor inhoud 21">
            <a:extLst>
              <a:ext uri="{FF2B5EF4-FFF2-40B4-BE49-F238E27FC236}">
                <a16:creationId xmlns:a16="http://schemas.microsoft.com/office/drawing/2014/main" id="{EA8B4909-F016-4DFA-B566-3A34907EF7D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41525" y="4970470"/>
            <a:ext cx="8108951" cy="104364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3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2082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bg>
      <p:bgPr>
        <a:solidFill>
          <a:srgbClr val="0027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0BC91CA8-4BF9-4C4F-AC28-045FB190A67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647333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0BC91CA8-4BF9-4C4F-AC28-045FB190A6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1833299-24E0-554B-80F3-48CCF56E55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125" y="365126"/>
            <a:ext cx="10515600" cy="1189036"/>
          </a:xfrm>
        </p:spPr>
        <p:txBody>
          <a:bodyPr vert="horz"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1C2F4E-9F93-3E42-AE55-2CA2745445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55BAE-9A0B-4148-B29E-88887F52AD9B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F4A64D-480B-964B-80C3-AA8A1CB6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7D6166-0C7D-C04F-9E41-30B912C56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B65B4-7FA2-8E41-A7B3-E387D1088B7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Rechthoek met één afgeronde hoek 6">
            <a:extLst>
              <a:ext uri="{FF2B5EF4-FFF2-40B4-BE49-F238E27FC236}">
                <a16:creationId xmlns:a16="http://schemas.microsoft.com/office/drawing/2014/main" id="{4925E8AC-95E0-054F-85E0-948797544F9D}"/>
              </a:ext>
            </a:extLst>
          </p:cNvPr>
          <p:cNvSpPr/>
          <p:nvPr userDrawn="1"/>
        </p:nvSpPr>
        <p:spPr>
          <a:xfrm>
            <a:off x="619124" y="1483631"/>
            <a:ext cx="10734675" cy="5374371"/>
          </a:xfrm>
          <a:prstGeom prst="round1Rect">
            <a:avLst>
              <a:gd name="adj" fmla="val 1135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CF5899B0-C596-9847-B98D-2761C95049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125" y="1690688"/>
            <a:ext cx="10215563" cy="51038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Afbeelding 13">
            <a:extLst>
              <a:ext uri="{FF2B5EF4-FFF2-40B4-BE49-F238E27FC236}">
                <a16:creationId xmlns:a16="http://schemas.microsoft.com/office/drawing/2014/main" id="{7DF3820D-4F8E-49DC-8EA1-4C6F90B899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397" y="185739"/>
            <a:ext cx="1604153" cy="365125"/>
          </a:xfrm>
          <a:prstGeom prst="rect">
            <a:avLst/>
          </a:prstGeom>
        </p:spPr>
      </p:pic>
      <p:grpSp>
        <p:nvGrpSpPr>
          <p:cNvPr id="28" name="Groep 17">
            <a:extLst>
              <a:ext uri="{FF2B5EF4-FFF2-40B4-BE49-F238E27FC236}">
                <a16:creationId xmlns:a16="http://schemas.microsoft.com/office/drawing/2014/main" id="{27BF8040-A390-4A79-A43E-0DAEE1ECD739}"/>
              </a:ext>
            </a:extLst>
          </p:cNvPr>
          <p:cNvGrpSpPr/>
          <p:nvPr userDrawn="1"/>
        </p:nvGrpSpPr>
        <p:grpSpPr>
          <a:xfrm>
            <a:off x="-47463" y="-1123627"/>
            <a:ext cx="5238426" cy="953146"/>
            <a:chOff x="-20341" y="-1123627"/>
            <a:chExt cx="5238426" cy="953146"/>
          </a:xfrm>
        </p:grpSpPr>
        <p:sp>
          <p:nvSpPr>
            <p:cNvPr id="29" name="Rechthoek 14">
              <a:extLst>
                <a:ext uri="{FF2B5EF4-FFF2-40B4-BE49-F238E27FC236}">
                  <a16:creationId xmlns:a16="http://schemas.microsoft.com/office/drawing/2014/main" id="{987A36AA-5D76-4E96-8787-6C199B6F3FA5}"/>
                </a:ext>
              </a:extLst>
            </p:cNvPr>
            <p:cNvSpPr/>
            <p:nvPr userDrawn="1"/>
          </p:nvSpPr>
          <p:spPr>
            <a:xfrm>
              <a:off x="4412173" y="-767166"/>
              <a:ext cx="805912" cy="59668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0" name="Groep 16">
              <a:extLst>
                <a:ext uri="{FF2B5EF4-FFF2-40B4-BE49-F238E27FC236}">
                  <a16:creationId xmlns:a16="http://schemas.microsoft.com/office/drawing/2014/main" id="{0098DE0E-E02E-44B4-8EFE-7258090E943E}"/>
                </a:ext>
              </a:extLst>
            </p:cNvPr>
            <p:cNvGrpSpPr/>
            <p:nvPr userDrawn="1"/>
          </p:nvGrpSpPr>
          <p:grpSpPr>
            <a:xfrm>
              <a:off x="-20341" y="-1123627"/>
              <a:ext cx="5184182" cy="953146"/>
              <a:chOff x="999641" y="-1123627"/>
              <a:chExt cx="5184182" cy="953146"/>
            </a:xfrm>
          </p:grpSpPr>
          <p:sp>
            <p:nvSpPr>
              <p:cNvPr id="31" name="Rechthoek 8">
                <a:extLst>
                  <a:ext uri="{FF2B5EF4-FFF2-40B4-BE49-F238E27FC236}">
                    <a16:creationId xmlns:a16="http://schemas.microsoft.com/office/drawing/2014/main" id="{A8133EB0-D0F6-4784-93E6-0E0400FA6142}"/>
                  </a:ext>
                </a:extLst>
              </p:cNvPr>
              <p:cNvSpPr/>
              <p:nvPr userDrawn="1"/>
            </p:nvSpPr>
            <p:spPr>
              <a:xfrm>
                <a:off x="1061633" y="-767166"/>
                <a:ext cx="805912" cy="5966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" name="Rechthoek 10">
                <a:extLst>
                  <a:ext uri="{FF2B5EF4-FFF2-40B4-BE49-F238E27FC236}">
                    <a16:creationId xmlns:a16="http://schemas.microsoft.com/office/drawing/2014/main" id="{BD3EC88F-4631-4C55-9423-0B6A9C8CC9A3}"/>
                  </a:ext>
                </a:extLst>
              </p:cNvPr>
              <p:cNvSpPr/>
              <p:nvPr userDrawn="1"/>
            </p:nvSpPr>
            <p:spPr>
              <a:xfrm>
                <a:off x="1921789" y="-767166"/>
                <a:ext cx="805912" cy="59668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3" name="Rechthoek 11">
                <a:extLst>
                  <a:ext uri="{FF2B5EF4-FFF2-40B4-BE49-F238E27FC236}">
                    <a16:creationId xmlns:a16="http://schemas.microsoft.com/office/drawing/2014/main" id="{68588FAA-27B6-4B03-AB25-5D9BBA1038E9}"/>
                  </a:ext>
                </a:extLst>
              </p:cNvPr>
              <p:cNvSpPr/>
              <p:nvPr userDrawn="1"/>
            </p:nvSpPr>
            <p:spPr>
              <a:xfrm>
                <a:off x="2789694" y="-767166"/>
                <a:ext cx="805912" cy="59668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" name="Rechthoek 12">
                <a:extLst>
                  <a:ext uri="{FF2B5EF4-FFF2-40B4-BE49-F238E27FC236}">
                    <a16:creationId xmlns:a16="http://schemas.microsoft.com/office/drawing/2014/main" id="{23B9A7EE-0C1A-4DB8-912D-FB0B29206E1E}"/>
                  </a:ext>
                </a:extLst>
              </p:cNvPr>
              <p:cNvSpPr/>
              <p:nvPr userDrawn="1"/>
            </p:nvSpPr>
            <p:spPr>
              <a:xfrm>
                <a:off x="3657599" y="-767166"/>
                <a:ext cx="805912" cy="59668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" name="Rechthoek 13">
                <a:extLst>
                  <a:ext uri="{FF2B5EF4-FFF2-40B4-BE49-F238E27FC236}">
                    <a16:creationId xmlns:a16="http://schemas.microsoft.com/office/drawing/2014/main" id="{5799BF35-4F46-4EBC-A015-106D551E771A}"/>
                  </a:ext>
                </a:extLst>
              </p:cNvPr>
              <p:cNvSpPr/>
              <p:nvPr userDrawn="1"/>
            </p:nvSpPr>
            <p:spPr>
              <a:xfrm>
                <a:off x="4525505" y="-767166"/>
                <a:ext cx="805912" cy="59668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" name="Tekstvak 15">
                <a:extLst>
                  <a:ext uri="{FF2B5EF4-FFF2-40B4-BE49-F238E27FC236}">
                    <a16:creationId xmlns:a16="http://schemas.microsoft.com/office/drawing/2014/main" id="{EE3F130C-8151-4328-B7F0-1DFD084770DD}"/>
                  </a:ext>
                </a:extLst>
              </p:cNvPr>
              <p:cNvSpPr txBox="1"/>
              <p:nvPr userDrawn="1"/>
            </p:nvSpPr>
            <p:spPr>
              <a:xfrm>
                <a:off x="999641" y="-1123627"/>
                <a:ext cx="51841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err="1">
                    <a:solidFill>
                      <a:schemeClr val="accent3"/>
                    </a:solidFill>
                  </a:rPr>
                  <a:t>Colorpicker</a:t>
                </a:r>
                <a:r>
                  <a:rPr lang="nl-NL">
                    <a:solidFill>
                      <a:schemeClr val="accent3"/>
                    </a:solidFill>
                  </a:rPr>
                  <a:t> </a:t>
                </a:r>
                <a:r>
                  <a:rPr lang="nl-NL" err="1">
                    <a:solidFill>
                      <a:schemeClr val="accent3"/>
                    </a:solidFill>
                  </a:rPr>
                  <a:t>CostPerform</a:t>
                </a:r>
                <a:endParaRPr lang="nl-NL">
                  <a:solidFill>
                    <a:schemeClr val="accent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3422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67986A6-E548-41DC-AF2E-D4298095F3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85770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67986A6-E548-41DC-AF2E-D4298095F3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EC19AFD3-2BE6-CE47-9487-CCDEA4419FBC}"/>
              </a:ext>
            </a:extLst>
          </p:cNvPr>
          <p:cNvSpPr/>
          <p:nvPr userDrawn="1"/>
        </p:nvSpPr>
        <p:spPr>
          <a:xfrm>
            <a:off x="-12611" y="-6331"/>
            <a:ext cx="12204611" cy="964584"/>
          </a:xfrm>
          <a:prstGeom prst="rect">
            <a:avLst/>
          </a:prstGeom>
          <a:solidFill>
            <a:srgbClr val="002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75" b="1">
              <a:latin typeface="Cambay" pitchFamily="2" charset="77"/>
              <a:cs typeface="Cambay" pitchFamily="2" charset="77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F1F20C-67FD-6D4C-82A9-5803F197E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616" y="48358"/>
            <a:ext cx="10515600" cy="89444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0A7C57D-489B-8D42-8CAC-9C7C064A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4617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C8C8C"/>
                </a:solidFill>
              </a:defRPr>
            </a:lvl1pPr>
          </a:lstStyle>
          <a:p>
            <a:fld id="{66E55BAE-9A0B-4148-B29E-88887F52AD9B}" type="datetimeFigureOut">
              <a:rPr lang="nl-NL" smtClean="0"/>
              <a:pPr/>
              <a:t>16-5-2024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89C8DEF-EC2D-B847-A4E1-8A6D039C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C8C8C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2CD1589-8598-FE44-99F5-D8C615FB1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3024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C8C8C"/>
                </a:solidFill>
              </a:defRPr>
            </a:lvl1pPr>
          </a:lstStyle>
          <a:p>
            <a:fld id="{C49B65B4-7FA2-8E41-A7B3-E387D1088B72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2B0A184-1D8B-8C4C-8290-1A75C6EC79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615" y="1129279"/>
            <a:ext cx="11251609" cy="51619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pic>
        <p:nvPicPr>
          <p:cNvPr id="22" name="Afbeelding 13">
            <a:extLst>
              <a:ext uri="{FF2B5EF4-FFF2-40B4-BE49-F238E27FC236}">
                <a16:creationId xmlns:a16="http://schemas.microsoft.com/office/drawing/2014/main" id="{5E116F28-7EA9-4309-A4D3-B786BCF5788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397" y="185739"/>
            <a:ext cx="1604153" cy="365125"/>
          </a:xfrm>
          <a:prstGeom prst="rect">
            <a:avLst/>
          </a:prstGeom>
        </p:spPr>
      </p:pic>
      <p:grpSp>
        <p:nvGrpSpPr>
          <p:cNvPr id="33" name="Groep 17">
            <a:extLst>
              <a:ext uri="{FF2B5EF4-FFF2-40B4-BE49-F238E27FC236}">
                <a16:creationId xmlns:a16="http://schemas.microsoft.com/office/drawing/2014/main" id="{C57ACB52-D473-4035-83D6-EAFB5A299D44}"/>
              </a:ext>
            </a:extLst>
          </p:cNvPr>
          <p:cNvGrpSpPr/>
          <p:nvPr userDrawn="1"/>
        </p:nvGrpSpPr>
        <p:grpSpPr>
          <a:xfrm>
            <a:off x="-47463" y="-1123627"/>
            <a:ext cx="5238426" cy="953146"/>
            <a:chOff x="-20341" y="-1123627"/>
            <a:chExt cx="5238426" cy="953146"/>
          </a:xfrm>
        </p:grpSpPr>
        <p:sp>
          <p:nvSpPr>
            <p:cNvPr id="34" name="Rechthoek 14">
              <a:extLst>
                <a:ext uri="{FF2B5EF4-FFF2-40B4-BE49-F238E27FC236}">
                  <a16:creationId xmlns:a16="http://schemas.microsoft.com/office/drawing/2014/main" id="{44D977BB-FD49-4F73-9CDF-9F8C606AF335}"/>
                </a:ext>
              </a:extLst>
            </p:cNvPr>
            <p:cNvSpPr/>
            <p:nvPr userDrawn="1"/>
          </p:nvSpPr>
          <p:spPr>
            <a:xfrm>
              <a:off x="4412173" y="-767166"/>
              <a:ext cx="805912" cy="59668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5" name="Groep 16">
              <a:extLst>
                <a:ext uri="{FF2B5EF4-FFF2-40B4-BE49-F238E27FC236}">
                  <a16:creationId xmlns:a16="http://schemas.microsoft.com/office/drawing/2014/main" id="{0878041E-8BA3-4353-9FC4-AA32B96EAA1B}"/>
                </a:ext>
              </a:extLst>
            </p:cNvPr>
            <p:cNvGrpSpPr/>
            <p:nvPr userDrawn="1"/>
          </p:nvGrpSpPr>
          <p:grpSpPr>
            <a:xfrm>
              <a:off x="-20341" y="-1123627"/>
              <a:ext cx="5184182" cy="953146"/>
              <a:chOff x="999641" y="-1123627"/>
              <a:chExt cx="5184182" cy="953146"/>
            </a:xfrm>
          </p:grpSpPr>
          <p:sp>
            <p:nvSpPr>
              <p:cNvPr id="36" name="Rechthoek 8">
                <a:extLst>
                  <a:ext uri="{FF2B5EF4-FFF2-40B4-BE49-F238E27FC236}">
                    <a16:creationId xmlns:a16="http://schemas.microsoft.com/office/drawing/2014/main" id="{71C54221-DFD5-4DAF-AC64-47693E29219D}"/>
                  </a:ext>
                </a:extLst>
              </p:cNvPr>
              <p:cNvSpPr/>
              <p:nvPr userDrawn="1"/>
            </p:nvSpPr>
            <p:spPr>
              <a:xfrm>
                <a:off x="1061633" y="-767166"/>
                <a:ext cx="805912" cy="5966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7" name="Rechthoek 10">
                <a:extLst>
                  <a:ext uri="{FF2B5EF4-FFF2-40B4-BE49-F238E27FC236}">
                    <a16:creationId xmlns:a16="http://schemas.microsoft.com/office/drawing/2014/main" id="{49F8DC7C-343D-4AD9-9A17-620999E3405E}"/>
                  </a:ext>
                </a:extLst>
              </p:cNvPr>
              <p:cNvSpPr/>
              <p:nvPr userDrawn="1"/>
            </p:nvSpPr>
            <p:spPr>
              <a:xfrm>
                <a:off x="1921789" y="-767166"/>
                <a:ext cx="805912" cy="59668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Rechthoek 11">
                <a:extLst>
                  <a:ext uri="{FF2B5EF4-FFF2-40B4-BE49-F238E27FC236}">
                    <a16:creationId xmlns:a16="http://schemas.microsoft.com/office/drawing/2014/main" id="{E4C50C7F-3F28-4ACD-83A8-8A510C15F334}"/>
                  </a:ext>
                </a:extLst>
              </p:cNvPr>
              <p:cNvSpPr/>
              <p:nvPr userDrawn="1"/>
            </p:nvSpPr>
            <p:spPr>
              <a:xfrm>
                <a:off x="2789694" y="-767166"/>
                <a:ext cx="805912" cy="59668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Rechthoek 12">
                <a:extLst>
                  <a:ext uri="{FF2B5EF4-FFF2-40B4-BE49-F238E27FC236}">
                    <a16:creationId xmlns:a16="http://schemas.microsoft.com/office/drawing/2014/main" id="{C0D903F6-12E5-4C75-810A-3F2FDF9E4CDB}"/>
                  </a:ext>
                </a:extLst>
              </p:cNvPr>
              <p:cNvSpPr/>
              <p:nvPr userDrawn="1"/>
            </p:nvSpPr>
            <p:spPr>
              <a:xfrm>
                <a:off x="3657599" y="-767166"/>
                <a:ext cx="805912" cy="59668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Rechthoek 13">
                <a:extLst>
                  <a:ext uri="{FF2B5EF4-FFF2-40B4-BE49-F238E27FC236}">
                    <a16:creationId xmlns:a16="http://schemas.microsoft.com/office/drawing/2014/main" id="{F7673D71-5702-4590-A89D-63C9C774CC07}"/>
                  </a:ext>
                </a:extLst>
              </p:cNvPr>
              <p:cNvSpPr/>
              <p:nvPr userDrawn="1"/>
            </p:nvSpPr>
            <p:spPr>
              <a:xfrm>
                <a:off x="4525505" y="-767166"/>
                <a:ext cx="805912" cy="59668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Tekstvak 15">
                <a:extLst>
                  <a:ext uri="{FF2B5EF4-FFF2-40B4-BE49-F238E27FC236}">
                    <a16:creationId xmlns:a16="http://schemas.microsoft.com/office/drawing/2014/main" id="{1666E9E8-5D25-4E00-8D16-6BC9B8CC3216}"/>
                  </a:ext>
                </a:extLst>
              </p:cNvPr>
              <p:cNvSpPr txBox="1"/>
              <p:nvPr userDrawn="1"/>
            </p:nvSpPr>
            <p:spPr>
              <a:xfrm>
                <a:off x="999641" y="-1123627"/>
                <a:ext cx="51841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err="1">
                    <a:solidFill>
                      <a:schemeClr val="accent3"/>
                    </a:solidFill>
                  </a:rPr>
                  <a:t>Colorpicker</a:t>
                </a:r>
                <a:r>
                  <a:rPr lang="nl-NL">
                    <a:solidFill>
                      <a:schemeClr val="accent3"/>
                    </a:solidFill>
                  </a:rPr>
                  <a:t> </a:t>
                </a:r>
                <a:r>
                  <a:rPr lang="nl-NL" err="1">
                    <a:solidFill>
                      <a:schemeClr val="accent3"/>
                    </a:solidFill>
                  </a:rPr>
                  <a:t>CostPerform</a:t>
                </a:r>
                <a:endParaRPr lang="nl-NL">
                  <a:solidFill>
                    <a:schemeClr val="accent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6609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hts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A4637C1-1ED2-4A57-B31C-2682416D04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141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A4637C1-1ED2-4A57-B31C-2682416D04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5293552-89BA-F14C-A200-561C06C0F8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55BAE-9A0B-4148-B29E-88887F52AD9B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5B648C-2B04-2343-91D7-ACC1FB368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F0F72E-D79A-1C44-84AB-38693436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B65B4-7FA2-8E41-A7B3-E387D1088B72}" type="slidenum">
              <a:rPr lang="nl-NL" smtClean="0"/>
              <a:t>‹#›</a:t>
            </a:fld>
            <a:endParaRPr lang="nl-NL"/>
          </a:p>
        </p:txBody>
      </p:sp>
      <p:pic>
        <p:nvPicPr>
          <p:cNvPr id="6" name="Tijdelijke aanduiding voor inhoud 5" descr="Afbeelding met gebouw, groot, paraplu, zitten&#10;&#10;Automatisch gegenereerde beschrijving">
            <a:extLst>
              <a:ext uri="{FF2B5EF4-FFF2-40B4-BE49-F238E27FC236}">
                <a16:creationId xmlns:a16="http://schemas.microsoft.com/office/drawing/2014/main" id="{3D3CB05F-F466-364F-AD35-B11D8F3225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4497" y="-1"/>
            <a:ext cx="6090118" cy="685191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C3E4CEFF-8BB6-8549-AA83-183877CE6103}"/>
              </a:ext>
            </a:extLst>
          </p:cNvPr>
          <p:cNvSpPr/>
          <p:nvPr userDrawn="1"/>
        </p:nvSpPr>
        <p:spPr>
          <a:xfrm>
            <a:off x="6077504" y="0"/>
            <a:ext cx="6090116" cy="6858000"/>
          </a:xfrm>
          <a:prstGeom prst="rect">
            <a:avLst/>
          </a:prstGeom>
          <a:solidFill>
            <a:srgbClr val="0027B6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75" b="1">
              <a:latin typeface="Cambay" pitchFamily="2" charset="77"/>
              <a:cs typeface="Cambay" pitchFamily="2" charset="77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8F62AD7-88EF-534C-9B79-3B228C1D38E9}"/>
              </a:ext>
            </a:extLst>
          </p:cNvPr>
          <p:cNvSpPr/>
          <p:nvPr userDrawn="1"/>
        </p:nvSpPr>
        <p:spPr>
          <a:xfrm>
            <a:off x="1" y="6792695"/>
            <a:ext cx="12204611" cy="65315"/>
          </a:xfrm>
          <a:prstGeom prst="rect">
            <a:avLst/>
          </a:prstGeom>
          <a:solidFill>
            <a:srgbClr val="00D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B8FA7058-154E-48D4-B017-37D27ED633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616" y="427827"/>
            <a:ext cx="5392120" cy="89444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2400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7D942CB9-BF35-41B3-9894-89EFDA8DFE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616" y="1508748"/>
            <a:ext cx="5392120" cy="45296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pic>
        <p:nvPicPr>
          <p:cNvPr id="26" name="Afbeelding 13">
            <a:extLst>
              <a:ext uri="{FF2B5EF4-FFF2-40B4-BE49-F238E27FC236}">
                <a16:creationId xmlns:a16="http://schemas.microsoft.com/office/drawing/2014/main" id="{7D7B9407-82A4-4810-AFEE-DC6AB1C5AF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397" y="185739"/>
            <a:ext cx="1604153" cy="365125"/>
          </a:xfrm>
          <a:prstGeom prst="rect">
            <a:avLst/>
          </a:prstGeom>
        </p:spPr>
      </p:pic>
      <p:grpSp>
        <p:nvGrpSpPr>
          <p:cNvPr id="30" name="Groep 17">
            <a:extLst>
              <a:ext uri="{FF2B5EF4-FFF2-40B4-BE49-F238E27FC236}">
                <a16:creationId xmlns:a16="http://schemas.microsoft.com/office/drawing/2014/main" id="{C1C74ADE-AC83-404F-9D3D-C6781302FD01}"/>
              </a:ext>
            </a:extLst>
          </p:cNvPr>
          <p:cNvGrpSpPr/>
          <p:nvPr userDrawn="1"/>
        </p:nvGrpSpPr>
        <p:grpSpPr>
          <a:xfrm>
            <a:off x="-47463" y="-1123627"/>
            <a:ext cx="5238426" cy="953146"/>
            <a:chOff x="-20341" y="-1123627"/>
            <a:chExt cx="5238426" cy="953146"/>
          </a:xfrm>
        </p:grpSpPr>
        <p:sp>
          <p:nvSpPr>
            <p:cNvPr id="31" name="Rechthoek 14">
              <a:extLst>
                <a:ext uri="{FF2B5EF4-FFF2-40B4-BE49-F238E27FC236}">
                  <a16:creationId xmlns:a16="http://schemas.microsoft.com/office/drawing/2014/main" id="{2CB8A4BB-0BDB-40B8-98D8-B0C6F6F80761}"/>
                </a:ext>
              </a:extLst>
            </p:cNvPr>
            <p:cNvSpPr/>
            <p:nvPr userDrawn="1"/>
          </p:nvSpPr>
          <p:spPr>
            <a:xfrm>
              <a:off x="4412173" y="-767166"/>
              <a:ext cx="805912" cy="59668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2" name="Groep 16">
              <a:extLst>
                <a:ext uri="{FF2B5EF4-FFF2-40B4-BE49-F238E27FC236}">
                  <a16:creationId xmlns:a16="http://schemas.microsoft.com/office/drawing/2014/main" id="{F2B5D0AE-F5E5-425C-B7A6-105DBB8CBE7B}"/>
                </a:ext>
              </a:extLst>
            </p:cNvPr>
            <p:cNvGrpSpPr/>
            <p:nvPr userDrawn="1"/>
          </p:nvGrpSpPr>
          <p:grpSpPr>
            <a:xfrm>
              <a:off x="-20341" y="-1123627"/>
              <a:ext cx="5184182" cy="953146"/>
              <a:chOff x="999641" y="-1123627"/>
              <a:chExt cx="5184182" cy="953146"/>
            </a:xfrm>
          </p:grpSpPr>
          <p:sp>
            <p:nvSpPr>
              <p:cNvPr id="33" name="Rechthoek 8">
                <a:extLst>
                  <a:ext uri="{FF2B5EF4-FFF2-40B4-BE49-F238E27FC236}">
                    <a16:creationId xmlns:a16="http://schemas.microsoft.com/office/drawing/2014/main" id="{9B8BF6FE-7337-4287-8338-7627D136D357}"/>
                  </a:ext>
                </a:extLst>
              </p:cNvPr>
              <p:cNvSpPr/>
              <p:nvPr userDrawn="1"/>
            </p:nvSpPr>
            <p:spPr>
              <a:xfrm>
                <a:off x="1061633" y="-767166"/>
                <a:ext cx="805912" cy="5966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" name="Rechthoek 10">
                <a:extLst>
                  <a:ext uri="{FF2B5EF4-FFF2-40B4-BE49-F238E27FC236}">
                    <a16:creationId xmlns:a16="http://schemas.microsoft.com/office/drawing/2014/main" id="{C80F77E6-DDB6-41F5-B42C-F1726D248CC0}"/>
                  </a:ext>
                </a:extLst>
              </p:cNvPr>
              <p:cNvSpPr/>
              <p:nvPr userDrawn="1"/>
            </p:nvSpPr>
            <p:spPr>
              <a:xfrm>
                <a:off x="1921789" y="-767166"/>
                <a:ext cx="805912" cy="59668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" name="Rechthoek 11">
                <a:extLst>
                  <a:ext uri="{FF2B5EF4-FFF2-40B4-BE49-F238E27FC236}">
                    <a16:creationId xmlns:a16="http://schemas.microsoft.com/office/drawing/2014/main" id="{9E0FC749-659D-47DE-8FAD-F7873D2011BF}"/>
                  </a:ext>
                </a:extLst>
              </p:cNvPr>
              <p:cNvSpPr/>
              <p:nvPr userDrawn="1"/>
            </p:nvSpPr>
            <p:spPr>
              <a:xfrm>
                <a:off x="2789694" y="-767166"/>
                <a:ext cx="805912" cy="59668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" name="Rechthoek 12">
                <a:extLst>
                  <a:ext uri="{FF2B5EF4-FFF2-40B4-BE49-F238E27FC236}">
                    <a16:creationId xmlns:a16="http://schemas.microsoft.com/office/drawing/2014/main" id="{E9366C64-384B-4108-81E2-1F0CC070EE0F}"/>
                  </a:ext>
                </a:extLst>
              </p:cNvPr>
              <p:cNvSpPr/>
              <p:nvPr userDrawn="1"/>
            </p:nvSpPr>
            <p:spPr>
              <a:xfrm>
                <a:off x="3657599" y="-767166"/>
                <a:ext cx="805912" cy="59668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7" name="Rechthoek 13">
                <a:extLst>
                  <a:ext uri="{FF2B5EF4-FFF2-40B4-BE49-F238E27FC236}">
                    <a16:creationId xmlns:a16="http://schemas.microsoft.com/office/drawing/2014/main" id="{EE86CB20-12CC-4FFC-B029-03CD82AF7417}"/>
                  </a:ext>
                </a:extLst>
              </p:cNvPr>
              <p:cNvSpPr/>
              <p:nvPr userDrawn="1"/>
            </p:nvSpPr>
            <p:spPr>
              <a:xfrm>
                <a:off x="4525505" y="-767166"/>
                <a:ext cx="805912" cy="59668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Tekstvak 15">
                <a:extLst>
                  <a:ext uri="{FF2B5EF4-FFF2-40B4-BE49-F238E27FC236}">
                    <a16:creationId xmlns:a16="http://schemas.microsoft.com/office/drawing/2014/main" id="{8B8CE4AE-02B6-4C3C-A359-C2DE4C95B382}"/>
                  </a:ext>
                </a:extLst>
              </p:cNvPr>
              <p:cNvSpPr txBox="1"/>
              <p:nvPr userDrawn="1"/>
            </p:nvSpPr>
            <p:spPr>
              <a:xfrm>
                <a:off x="999641" y="-1123627"/>
                <a:ext cx="51841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err="1">
                    <a:solidFill>
                      <a:schemeClr val="accent3"/>
                    </a:solidFill>
                  </a:rPr>
                  <a:t>Colorpicker</a:t>
                </a:r>
                <a:r>
                  <a:rPr lang="nl-NL">
                    <a:solidFill>
                      <a:schemeClr val="accent3"/>
                    </a:solidFill>
                  </a:rPr>
                  <a:t> </a:t>
                </a:r>
                <a:r>
                  <a:rPr lang="nl-NL" err="1">
                    <a:solidFill>
                      <a:schemeClr val="accent3"/>
                    </a:solidFill>
                  </a:rPr>
                  <a:t>CostPerform</a:t>
                </a:r>
                <a:endParaRPr lang="nl-NL">
                  <a:solidFill>
                    <a:schemeClr val="accent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92069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s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275321E-E506-49CB-86E4-88B5256A79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76005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275321E-E506-49CB-86E4-88B5256A79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Tijdelijke aanduiding voor inhoud 5">
            <a:extLst>
              <a:ext uri="{FF2B5EF4-FFF2-40B4-BE49-F238E27FC236}">
                <a16:creationId xmlns:a16="http://schemas.microsoft.com/office/drawing/2014/main" id="{AA997A6B-A696-274A-9EAE-B23EF71339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30039" y="0"/>
            <a:ext cx="8120155" cy="68580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C3E4CEFF-8BB6-8549-AA83-183877CE6103}"/>
              </a:ext>
            </a:extLst>
          </p:cNvPr>
          <p:cNvSpPr/>
          <p:nvPr userDrawn="1"/>
        </p:nvSpPr>
        <p:spPr>
          <a:xfrm>
            <a:off x="2" y="0"/>
            <a:ext cx="6090116" cy="6858000"/>
          </a:xfrm>
          <a:prstGeom prst="rect">
            <a:avLst/>
          </a:prstGeom>
          <a:solidFill>
            <a:srgbClr val="0027B6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75" b="1">
              <a:latin typeface="Cambay" pitchFamily="2" charset="77"/>
              <a:cs typeface="Cambay" pitchFamily="2" charset="77"/>
            </a:endParaRP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5293552-89BA-F14C-A200-561C06C0F8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55BAE-9A0B-4148-B29E-88887F52AD9B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5B648C-2B04-2343-91D7-ACC1FB368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F0F72E-D79A-1C44-84AB-38693436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B65B4-7FA2-8E41-A7B3-E387D1088B72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8F62AD7-88EF-534C-9B79-3B228C1D38E9}"/>
              </a:ext>
            </a:extLst>
          </p:cNvPr>
          <p:cNvSpPr/>
          <p:nvPr userDrawn="1"/>
        </p:nvSpPr>
        <p:spPr>
          <a:xfrm>
            <a:off x="1" y="6792695"/>
            <a:ext cx="12204611" cy="65315"/>
          </a:xfrm>
          <a:prstGeom prst="rect">
            <a:avLst/>
          </a:prstGeom>
          <a:solidFill>
            <a:srgbClr val="00D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1" name="Afbeelding 10" descr="Afbeelding met voedsel, tekening, mensen&#10;&#10;Automatisch gegenereerde beschrijving">
            <a:extLst>
              <a:ext uri="{FF2B5EF4-FFF2-40B4-BE49-F238E27FC236}">
                <a16:creationId xmlns:a16="http://schemas.microsoft.com/office/drawing/2014/main" id="{7298C1D9-45EA-6448-8282-AB51B8B4AE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028" y="187264"/>
            <a:ext cx="1604153" cy="365125"/>
          </a:xfrm>
          <a:prstGeom prst="rect">
            <a:avLst/>
          </a:prstGeom>
        </p:spPr>
      </p:pic>
      <p:sp>
        <p:nvSpPr>
          <p:cNvPr id="23" name="Titel 1">
            <a:extLst>
              <a:ext uri="{FF2B5EF4-FFF2-40B4-BE49-F238E27FC236}">
                <a16:creationId xmlns:a16="http://schemas.microsoft.com/office/drawing/2014/main" id="{74E66CE8-2594-488C-8066-ABA5EFFF5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6616" y="427827"/>
            <a:ext cx="5392120" cy="89444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2400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24" name="Tijdelijke aanduiding voor tekst 8">
            <a:extLst>
              <a:ext uri="{FF2B5EF4-FFF2-40B4-BE49-F238E27FC236}">
                <a16:creationId xmlns:a16="http://schemas.microsoft.com/office/drawing/2014/main" id="{5B3C789F-7E31-4229-B713-5ABBD123E4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6616" y="1508748"/>
            <a:ext cx="5392120" cy="45296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grpSp>
        <p:nvGrpSpPr>
          <p:cNvPr id="27" name="Groep 17">
            <a:extLst>
              <a:ext uri="{FF2B5EF4-FFF2-40B4-BE49-F238E27FC236}">
                <a16:creationId xmlns:a16="http://schemas.microsoft.com/office/drawing/2014/main" id="{2CDB244B-390D-4475-A41D-F2D843A00748}"/>
              </a:ext>
            </a:extLst>
          </p:cNvPr>
          <p:cNvGrpSpPr/>
          <p:nvPr userDrawn="1"/>
        </p:nvGrpSpPr>
        <p:grpSpPr>
          <a:xfrm>
            <a:off x="-47463" y="-1123627"/>
            <a:ext cx="5238426" cy="953146"/>
            <a:chOff x="-20341" y="-1123627"/>
            <a:chExt cx="5238426" cy="953146"/>
          </a:xfrm>
        </p:grpSpPr>
        <p:sp>
          <p:nvSpPr>
            <p:cNvPr id="28" name="Rechthoek 14">
              <a:extLst>
                <a:ext uri="{FF2B5EF4-FFF2-40B4-BE49-F238E27FC236}">
                  <a16:creationId xmlns:a16="http://schemas.microsoft.com/office/drawing/2014/main" id="{255B252A-CFE5-46D0-AC2C-B23640B6057C}"/>
                </a:ext>
              </a:extLst>
            </p:cNvPr>
            <p:cNvSpPr/>
            <p:nvPr userDrawn="1"/>
          </p:nvSpPr>
          <p:spPr>
            <a:xfrm>
              <a:off x="4412173" y="-767166"/>
              <a:ext cx="805912" cy="59668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9" name="Groep 16">
              <a:extLst>
                <a:ext uri="{FF2B5EF4-FFF2-40B4-BE49-F238E27FC236}">
                  <a16:creationId xmlns:a16="http://schemas.microsoft.com/office/drawing/2014/main" id="{FFA7153A-61BB-42F7-91B6-1B9ADACA5A26}"/>
                </a:ext>
              </a:extLst>
            </p:cNvPr>
            <p:cNvGrpSpPr/>
            <p:nvPr userDrawn="1"/>
          </p:nvGrpSpPr>
          <p:grpSpPr>
            <a:xfrm>
              <a:off x="-20341" y="-1123627"/>
              <a:ext cx="5184182" cy="953146"/>
              <a:chOff x="999641" y="-1123627"/>
              <a:chExt cx="5184182" cy="953146"/>
            </a:xfrm>
          </p:grpSpPr>
          <p:sp>
            <p:nvSpPr>
              <p:cNvPr id="30" name="Rechthoek 8">
                <a:extLst>
                  <a:ext uri="{FF2B5EF4-FFF2-40B4-BE49-F238E27FC236}">
                    <a16:creationId xmlns:a16="http://schemas.microsoft.com/office/drawing/2014/main" id="{F2C6B028-9454-403D-9827-6100348D99C3}"/>
                  </a:ext>
                </a:extLst>
              </p:cNvPr>
              <p:cNvSpPr/>
              <p:nvPr userDrawn="1"/>
            </p:nvSpPr>
            <p:spPr>
              <a:xfrm>
                <a:off x="1061633" y="-767166"/>
                <a:ext cx="805912" cy="5966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1" name="Rechthoek 10">
                <a:extLst>
                  <a:ext uri="{FF2B5EF4-FFF2-40B4-BE49-F238E27FC236}">
                    <a16:creationId xmlns:a16="http://schemas.microsoft.com/office/drawing/2014/main" id="{56E2C471-AFC1-4928-9520-2C1E9E7FCFCC}"/>
                  </a:ext>
                </a:extLst>
              </p:cNvPr>
              <p:cNvSpPr/>
              <p:nvPr userDrawn="1"/>
            </p:nvSpPr>
            <p:spPr>
              <a:xfrm>
                <a:off x="1921789" y="-767166"/>
                <a:ext cx="805912" cy="59668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" name="Rechthoek 11">
                <a:extLst>
                  <a:ext uri="{FF2B5EF4-FFF2-40B4-BE49-F238E27FC236}">
                    <a16:creationId xmlns:a16="http://schemas.microsoft.com/office/drawing/2014/main" id="{3CF725F0-709C-4970-A5B1-BCE7D91E81D7}"/>
                  </a:ext>
                </a:extLst>
              </p:cNvPr>
              <p:cNvSpPr/>
              <p:nvPr userDrawn="1"/>
            </p:nvSpPr>
            <p:spPr>
              <a:xfrm>
                <a:off x="2789694" y="-767166"/>
                <a:ext cx="805912" cy="59668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3" name="Rechthoek 12">
                <a:extLst>
                  <a:ext uri="{FF2B5EF4-FFF2-40B4-BE49-F238E27FC236}">
                    <a16:creationId xmlns:a16="http://schemas.microsoft.com/office/drawing/2014/main" id="{7FE8C954-CAC9-4D32-8C98-7539C03C1A73}"/>
                  </a:ext>
                </a:extLst>
              </p:cNvPr>
              <p:cNvSpPr/>
              <p:nvPr userDrawn="1"/>
            </p:nvSpPr>
            <p:spPr>
              <a:xfrm>
                <a:off x="3657599" y="-767166"/>
                <a:ext cx="805912" cy="59668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" name="Rechthoek 13">
                <a:extLst>
                  <a:ext uri="{FF2B5EF4-FFF2-40B4-BE49-F238E27FC236}">
                    <a16:creationId xmlns:a16="http://schemas.microsoft.com/office/drawing/2014/main" id="{61928323-CF3A-4C21-81E1-065F895E66DA}"/>
                  </a:ext>
                </a:extLst>
              </p:cNvPr>
              <p:cNvSpPr/>
              <p:nvPr userDrawn="1"/>
            </p:nvSpPr>
            <p:spPr>
              <a:xfrm>
                <a:off x="4525505" y="-767166"/>
                <a:ext cx="805912" cy="59668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" name="Tekstvak 15">
                <a:extLst>
                  <a:ext uri="{FF2B5EF4-FFF2-40B4-BE49-F238E27FC236}">
                    <a16:creationId xmlns:a16="http://schemas.microsoft.com/office/drawing/2014/main" id="{9B3633B6-8E01-4125-90B1-34111547222C}"/>
                  </a:ext>
                </a:extLst>
              </p:cNvPr>
              <p:cNvSpPr txBox="1"/>
              <p:nvPr userDrawn="1"/>
            </p:nvSpPr>
            <p:spPr>
              <a:xfrm>
                <a:off x="999641" y="-1123627"/>
                <a:ext cx="51841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err="1">
                    <a:solidFill>
                      <a:schemeClr val="accent3"/>
                    </a:solidFill>
                  </a:rPr>
                  <a:t>Colorpicker</a:t>
                </a:r>
                <a:r>
                  <a:rPr lang="nl-NL">
                    <a:solidFill>
                      <a:schemeClr val="accent3"/>
                    </a:solidFill>
                  </a:rPr>
                  <a:t> </a:t>
                </a:r>
                <a:r>
                  <a:rPr lang="nl-NL" err="1">
                    <a:solidFill>
                      <a:schemeClr val="accent3"/>
                    </a:solidFill>
                  </a:rPr>
                  <a:t>CostPerform</a:t>
                </a:r>
                <a:endParaRPr lang="nl-NL">
                  <a:solidFill>
                    <a:schemeClr val="accent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7362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blokken">
    <p:bg>
      <p:bgPr>
        <a:solidFill>
          <a:srgbClr val="0027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>
            <a:extLst>
              <a:ext uri="{FF2B5EF4-FFF2-40B4-BE49-F238E27FC236}">
                <a16:creationId xmlns:a16="http://schemas.microsoft.com/office/drawing/2014/main" id="{6E53E35B-22C2-40F6-9574-CD22D54B91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08716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16" name="Object 15" hidden="1">
                        <a:extLst>
                          <a:ext uri="{FF2B5EF4-FFF2-40B4-BE49-F238E27FC236}">
                            <a16:creationId xmlns:a16="http://schemas.microsoft.com/office/drawing/2014/main" id="{6E53E35B-22C2-40F6-9574-CD22D54B91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C2EA704-E5DC-7F40-880F-3684A656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55BAE-9A0B-4148-B29E-88887F52AD9B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20FC339-132D-B54E-B67C-C2C992C65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8750BD-070F-1F49-B80C-0D7641113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B65B4-7FA2-8E41-A7B3-E387D1088B72}" type="slidenum">
              <a:rPr lang="nl-NL" smtClean="0"/>
              <a:t>‹#›</a:t>
            </a:fld>
            <a:endParaRPr lang="nl-NL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54CBD706-E1DA-FF4C-A84B-1782F81FC4B0}"/>
              </a:ext>
            </a:extLst>
          </p:cNvPr>
          <p:cNvGrpSpPr/>
          <p:nvPr userDrawn="1"/>
        </p:nvGrpSpPr>
        <p:grpSpPr>
          <a:xfrm>
            <a:off x="619125" y="1578875"/>
            <a:ext cx="3600000" cy="5071800"/>
            <a:chOff x="331234" y="1294495"/>
            <a:chExt cx="3635833" cy="5356180"/>
          </a:xfrm>
        </p:grpSpPr>
        <p:sp>
          <p:nvSpPr>
            <p:cNvPr id="7" name="Rechthoek met één afgeronde hoek 6">
              <a:extLst>
                <a:ext uri="{FF2B5EF4-FFF2-40B4-BE49-F238E27FC236}">
                  <a16:creationId xmlns:a16="http://schemas.microsoft.com/office/drawing/2014/main" id="{5CDD7088-3A92-DD42-814A-AE0274CB3A9B}"/>
                </a:ext>
              </a:extLst>
            </p:cNvPr>
            <p:cNvSpPr/>
            <p:nvPr/>
          </p:nvSpPr>
          <p:spPr>
            <a:xfrm>
              <a:off x="331234" y="1294495"/>
              <a:ext cx="3621833" cy="5253135"/>
            </a:xfrm>
            <a:prstGeom prst="round1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5B6A66B6-8343-954A-A04E-06C94EFEF6C0}"/>
                </a:ext>
              </a:extLst>
            </p:cNvPr>
            <p:cNvSpPr/>
            <p:nvPr/>
          </p:nvSpPr>
          <p:spPr>
            <a:xfrm>
              <a:off x="331234" y="6496311"/>
              <a:ext cx="3635833" cy="154364"/>
            </a:xfrm>
            <a:prstGeom prst="rect">
              <a:avLst/>
            </a:prstGeom>
            <a:solidFill>
              <a:srgbClr val="00DA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5E9FCA2B-115E-8543-95E6-FF3CA69823F5}"/>
              </a:ext>
            </a:extLst>
          </p:cNvPr>
          <p:cNvGrpSpPr/>
          <p:nvPr userDrawn="1"/>
        </p:nvGrpSpPr>
        <p:grpSpPr>
          <a:xfrm>
            <a:off x="4422032" y="1578875"/>
            <a:ext cx="3600000" cy="5071800"/>
            <a:chOff x="4274974" y="1294495"/>
            <a:chExt cx="3638942" cy="5356180"/>
          </a:xfrm>
        </p:grpSpPr>
        <p:sp>
          <p:nvSpPr>
            <p:cNvPr id="10" name="Rechthoek met één afgeronde hoek 9">
              <a:extLst>
                <a:ext uri="{FF2B5EF4-FFF2-40B4-BE49-F238E27FC236}">
                  <a16:creationId xmlns:a16="http://schemas.microsoft.com/office/drawing/2014/main" id="{8D6B57A5-5334-F440-BC86-E8F52349A952}"/>
                </a:ext>
              </a:extLst>
            </p:cNvPr>
            <p:cNvSpPr/>
            <p:nvPr/>
          </p:nvSpPr>
          <p:spPr>
            <a:xfrm>
              <a:off x="4274974" y="1294495"/>
              <a:ext cx="3621833" cy="5253135"/>
            </a:xfrm>
            <a:prstGeom prst="round1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5CB74156-EB5E-CC4E-8441-A7C443EAD594}"/>
                </a:ext>
              </a:extLst>
            </p:cNvPr>
            <p:cNvSpPr/>
            <p:nvPr/>
          </p:nvSpPr>
          <p:spPr>
            <a:xfrm>
              <a:off x="4278083" y="6496311"/>
              <a:ext cx="3635833" cy="154364"/>
            </a:xfrm>
            <a:prstGeom prst="rect">
              <a:avLst/>
            </a:prstGeom>
            <a:solidFill>
              <a:srgbClr val="00DA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2841FD9C-EDD3-2F40-866D-671254AA506D}"/>
              </a:ext>
            </a:extLst>
          </p:cNvPr>
          <p:cNvGrpSpPr/>
          <p:nvPr userDrawn="1"/>
        </p:nvGrpSpPr>
        <p:grpSpPr>
          <a:xfrm>
            <a:off x="8224938" y="1578875"/>
            <a:ext cx="3600000" cy="5071800"/>
            <a:chOff x="8224932" y="1294495"/>
            <a:chExt cx="3635833" cy="5356180"/>
          </a:xfrm>
        </p:grpSpPr>
        <p:sp>
          <p:nvSpPr>
            <p:cNvPr id="13" name="Rechthoek met één afgeronde hoek 12">
              <a:extLst>
                <a:ext uri="{FF2B5EF4-FFF2-40B4-BE49-F238E27FC236}">
                  <a16:creationId xmlns:a16="http://schemas.microsoft.com/office/drawing/2014/main" id="{D3B8FDEB-F6DA-CA40-9A89-171C1EF8C066}"/>
                </a:ext>
              </a:extLst>
            </p:cNvPr>
            <p:cNvSpPr/>
            <p:nvPr/>
          </p:nvSpPr>
          <p:spPr>
            <a:xfrm>
              <a:off x="8224933" y="1294495"/>
              <a:ext cx="3621833" cy="5253135"/>
            </a:xfrm>
            <a:prstGeom prst="round1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CFA9AC7D-9292-754A-A4D5-CC43F4E9F276}"/>
                </a:ext>
              </a:extLst>
            </p:cNvPr>
            <p:cNvSpPr/>
            <p:nvPr/>
          </p:nvSpPr>
          <p:spPr>
            <a:xfrm>
              <a:off x="8224932" y="6496311"/>
              <a:ext cx="3635833" cy="154364"/>
            </a:xfrm>
            <a:prstGeom prst="rect">
              <a:avLst/>
            </a:prstGeom>
            <a:solidFill>
              <a:srgbClr val="00DA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</p:grp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0DB34A9-1AED-5845-9166-414E08B9E9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034" y="1917700"/>
            <a:ext cx="3263900" cy="443865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2A3AC30D-7FC9-5141-AEAF-9AB73B132D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4177" y="1859554"/>
            <a:ext cx="3233792" cy="449679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57BE024B-D581-F043-B36A-9BB561FB88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54485" y="1859554"/>
            <a:ext cx="3361267" cy="449679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itel 1">
            <a:extLst>
              <a:ext uri="{FF2B5EF4-FFF2-40B4-BE49-F238E27FC236}">
                <a16:creationId xmlns:a16="http://schemas.microsoft.com/office/drawing/2014/main" id="{BCD39D17-CF14-44A2-B81B-0E4264969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125" y="365126"/>
            <a:ext cx="10515600" cy="1189036"/>
          </a:xfrm>
        </p:spPr>
        <p:txBody>
          <a:bodyPr vert="horz"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36" name="Afbeelding 13">
            <a:extLst>
              <a:ext uri="{FF2B5EF4-FFF2-40B4-BE49-F238E27FC236}">
                <a16:creationId xmlns:a16="http://schemas.microsoft.com/office/drawing/2014/main" id="{A1A17A50-6FC5-424C-A9E5-3A22668A96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397" y="185739"/>
            <a:ext cx="1604153" cy="365125"/>
          </a:xfrm>
          <a:prstGeom prst="rect">
            <a:avLst/>
          </a:prstGeom>
        </p:spPr>
      </p:pic>
      <p:grpSp>
        <p:nvGrpSpPr>
          <p:cNvPr id="37" name="Groep 17">
            <a:extLst>
              <a:ext uri="{FF2B5EF4-FFF2-40B4-BE49-F238E27FC236}">
                <a16:creationId xmlns:a16="http://schemas.microsoft.com/office/drawing/2014/main" id="{2963E412-F642-4DA1-9A1C-B9A516872FEF}"/>
              </a:ext>
            </a:extLst>
          </p:cNvPr>
          <p:cNvGrpSpPr/>
          <p:nvPr userDrawn="1"/>
        </p:nvGrpSpPr>
        <p:grpSpPr>
          <a:xfrm>
            <a:off x="-47463" y="-1123627"/>
            <a:ext cx="5238426" cy="953146"/>
            <a:chOff x="-20341" y="-1123627"/>
            <a:chExt cx="5238426" cy="953146"/>
          </a:xfrm>
        </p:grpSpPr>
        <p:sp>
          <p:nvSpPr>
            <p:cNvPr id="38" name="Rechthoek 14">
              <a:extLst>
                <a:ext uri="{FF2B5EF4-FFF2-40B4-BE49-F238E27FC236}">
                  <a16:creationId xmlns:a16="http://schemas.microsoft.com/office/drawing/2014/main" id="{A3F1D332-79ED-481F-87BC-CD01E723E572}"/>
                </a:ext>
              </a:extLst>
            </p:cNvPr>
            <p:cNvSpPr/>
            <p:nvPr userDrawn="1"/>
          </p:nvSpPr>
          <p:spPr>
            <a:xfrm>
              <a:off x="4412173" y="-767166"/>
              <a:ext cx="805912" cy="59668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9" name="Groep 16">
              <a:extLst>
                <a:ext uri="{FF2B5EF4-FFF2-40B4-BE49-F238E27FC236}">
                  <a16:creationId xmlns:a16="http://schemas.microsoft.com/office/drawing/2014/main" id="{651D1F13-B91A-4C83-8F16-0CBF6C23E953}"/>
                </a:ext>
              </a:extLst>
            </p:cNvPr>
            <p:cNvGrpSpPr/>
            <p:nvPr userDrawn="1"/>
          </p:nvGrpSpPr>
          <p:grpSpPr>
            <a:xfrm>
              <a:off x="-20341" y="-1123627"/>
              <a:ext cx="5184182" cy="953146"/>
              <a:chOff x="999641" y="-1123627"/>
              <a:chExt cx="5184182" cy="953146"/>
            </a:xfrm>
          </p:grpSpPr>
          <p:sp>
            <p:nvSpPr>
              <p:cNvPr id="40" name="Rechthoek 8">
                <a:extLst>
                  <a:ext uri="{FF2B5EF4-FFF2-40B4-BE49-F238E27FC236}">
                    <a16:creationId xmlns:a16="http://schemas.microsoft.com/office/drawing/2014/main" id="{4CA7A93A-C908-4BDB-A69A-3E49B439EEC8}"/>
                  </a:ext>
                </a:extLst>
              </p:cNvPr>
              <p:cNvSpPr/>
              <p:nvPr userDrawn="1"/>
            </p:nvSpPr>
            <p:spPr>
              <a:xfrm>
                <a:off x="1061633" y="-767166"/>
                <a:ext cx="805912" cy="5966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Rechthoek 10">
                <a:extLst>
                  <a:ext uri="{FF2B5EF4-FFF2-40B4-BE49-F238E27FC236}">
                    <a16:creationId xmlns:a16="http://schemas.microsoft.com/office/drawing/2014/main" id="{5C73C29C-D61E-4CE7-A73B-8CC5F67814B3}"/>
                  </a:ext>
                </a:extLst>
              </p:cNvPr>
              <p:cNvSpPr/>
              <p:nvPr userDrawn="1"/>
            </p:nvSpPr>
            <p:spPr>
              <a:xfrm>
                <a:off x="1921789" y="-767166"/>
                <a:ext cx="805912" cy="59668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Rechthoek 11">
                <a:extLst>
                  <a:ext uri="{FF2B5EF4-FFF2-40B4-BE49-F238E27FC236}">
                    <a16:creationId xmlns:a16="http://schemas.microsoft.com/office/drawing/2014/main" id="{1AE78DCD-B601-4F00-9467-136BA692EF53}"/>
                  </a:ext>
                </a:extLst>
              </p:cNvPr>
              <p:cNvSpPr/>
              <p:nvPr userDrawn="1"/>
            </p:nvSpPr>
            <p:spPr>
              <a:xfrm>
                <a:off x="2789694" y="-767166"/>
                <a:ext cx="805912" cy="59668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Rechthoek 12">
                <a:extLst>
                  <a:ext uri="{FF2B5EF4-FFF2-40B4-BE49-F238E27FC236}">
                    <a16:creationId xmlns:a16="http://schemas.microsoft.com/office/drawing/2014/main" id="{E6CC64EB-C881-4BF4-AA62-018566224EA7}"/>
                  </a:ext>
                </a:extLst>
              </p:cNvPr>
              <p:cNvSpPr/>
              <p:nvPr userDrawn="1"/>
            </p:nvSpPr>
            <p:spPr>
              <a:xfrm>
                <a:off x="3657599" y="-767166"/>
                <a:ext cx="805912" cy="59668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Rechthoek 13">
                <a:extLst>
                  <a:ext uri="{FF2B5EF4-FFF2-40B4-BE49-F238E27FC236}">
                    <a16:creationId xmlns:a16="http://schemas.microsoft.com/office/drawing/2014/main" id="{CFFBA446-0208-4A6A-BD26-A91D9E5ECE58}"/>
                  </a:ext>
                </a:extLst>
              </p:cNvPr>
              <p:cNvSpPr/>
              <p:nvPr userDrawn="1"/>
            </p:nvSpPr>
            <p:spPr>
              <a:xfrm>
                <a:off x="4525505" y="-767166"/>
                <a:ext cx="805912" cy="59668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Tekstvak 15">
                <a:extLst>
                  <a:ext uri="{FF2B5EF4-FFF2-40B4-BE49-F238E27FC236}">
                    <a16:creationId xmlns:a16="http://schemas.microsoft.com/office/drawing/2014/main" id="{DF773E7E-AD6C-4A73-847F-90BCA8AAB251}"/>
                  </a:ext>
                </a:extLst>
              </p:cNvPr>
              <p:cNvSpPr txBox="1"/>
              <p:nvPr userDrawn="1"/>
            </p:nvSpPr>
            <p:spPr>
              <a:xfrm>
                <a:off x="999641" y="-1123627"/>
                <a:ext cx="51841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err="1">
                    <a:solidFill>
                      <a:schemeClr val="accent3"/>
                    </a:solidFill>
                  </a:rPr>
                  <a:t>Colorpicker</a:t>
                </a:r>
                <a:r>
                  <a:rPr lang="nl-NL">
                    <a:solidFill>
                      <a:schemeClr val="accent3"/>
                    </a:solidFill>
                  </a:rPr>
                  <a:t> </a:t>
                </a:r>
                <a:r>
                  <a:rPr lang="nl-NL" err="1">
                    <a:solidFill>
                      <a:schemeClr val="accent3"/>
                    </a:solidFill>
                  </a:rPr>
                  <a:t>CostPerform</a:t>
                </a:r>
                <a:endParaRPr lang="nl-NL">
                  <a:solidFill>
                    <a:schemeClr val="accent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95612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it 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7F7EE5E0-90A9-47DE-BB66-E549B3E96E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96452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7F7EE5E0-90A9-47DE-BB66-E549B3E96E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A picture containing green&#10;&#10;Description automatically generated">
            <a:extLst>
              <a:ext uri="{FF2B5EF4-FFF2-40B4-BE49-F238E27FC236}">
                <a16:creationId xmlns:a16="http://schemas.microsoft.com/office/drawing/2014/main" id="{AD21E674-31B4-4E90-8CE4-69F12C5FA9A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20D7A92-0EC2-A54E-8CB3-33EDE8ED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55BAE-9A0B-4148-B29E-88887F52AD9B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15CCFB5-9468-F74A-9365-0CF069E18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70C18F-E73B-5041-84D4-81125CE6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B65B4-7FA2-8E41-A7B3-E387D1088B72}" type="slidenum">
              <a:rPr lang="nl-NL" smtClean="0"/>
              <a:t>‹#›</a:t>
            </a:fld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D20F853-BEF4-064A-8C66-8C72FA0C6420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27B6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b="0" i="0">
              <a:latin typeface="Verdana Regular"/>
            </a:endParaRPr>
          </a:p>
        </p:txBody>
      </p:sp>
      <p:sp>
        <p:nvSpPr>
          <p:cNvPr id="8" name="Rechthoek met één afgeronde hoek 7">
            <a:extLst>
              <a:ext uri="{FF2B5EF4-FFF2-40B4-BE49-F238E27FC236}">
                <a16:creationId xmlns:a16="http://schemas.microsoft.com/office/drawing/2014/main" id="{978967AD-F63B-8F45-AE34-02A416913337}"/>
              </a:ext>
            </a:extLst>
          </p:cNvPr>
          <p:cNvSpPr/>
          <p:nvPr userDrawn="1"/>
        </p:nvSpPr>
        <p:spPr>
          <a:xfrm>
            <a:off x="3705808" y="2080725"/>
            <a:ext cx="4780384" cy="4664138"/>
          </a:xfrm>
          <a:prstGeom prst="round1Rect">
            <a:avLst/>
          </a:prstGeom>
          <a:solidFill>
            <a:srgbClr val="0027B6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b="0" i="0">
              <a:solidFill>
                <a:srgbClr val="0062FD"/>
              </a:solidFill>
              <a:latin typeface="Verdana Regular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36A8554-314D-FF46-9D75-CC94187DD0B0}"/>
              </a:ext>
            </a:extLst>
          </p:cNvPr>
          <p:cNvSpPr/>
          <p:nvPr userDrawn="1"/>
        </p:nvSpPr>
        <p:spPr>
          <a:xfrm>
            <a:off x="3705808" y="6744873"/>
            <a:ext cx="4780384" cy="113137"/>
          </a:xfrm>
          <a:prstGeom prst="rect">
            <a:avLst/>
          </a:prstGeom>
          <a:solidFill>
            <a:srgbClr val="00D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b="0" i="0">
              <a:latin typeface="Verdana Regular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0F931D5-7BD4-DC4C-96F5-03ABDEAE5360}"/>
              </a:ext>
            </a:extLst>
          </p:cNvPr>
          <p:cNvSpPr/>
          <p:nvPr userDrawn="1"/>
        </p:nvSpPr>
        <p:spPr>
          <a:xfrm>
            <a:off x="3970363" y="3847848"/>
            <a:ext cx="4251273" cy="1994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0" i="0">
                <a:solidFill>
                  <a:schemeClr val="bg1">
                    <a:lumMod val="95000"/>
                  </a:schemeClr>
                </a:solidFill>
                <a:latin typeface="Verdana Regular"/>
                <a:cs typeface="Cambay" pitchFamily="2" charset="77"/>
              </a:rPr>
              <a:t>QPR </a:t>
            </a:r>
            <a:r>
              <a:rPr lang="en-GB" sz="1200" b="0" i="0" err="1">
                <a:solidFill>
                  <a:schemeClr val="bg1">
                    <a:lumMod val="95000"/>
                  </a:schemeClr>
                </a:solidFill>
                <a:latin typeface="Verdana Regular"/>
                <a:cs typeface="Cambay" pitchFamily="2" charset="77"/>
              </a:rPr>
              <a:t>CostControl</a:t>
            </a:r>
            <a:r>
              <a:rPr lang="en-GB" sz="1200" b="0" i="0">
                <a:solidFill>
                  <a:schemeClr val="bg1">
                    <a:lumMod val="95000"/>
                  </a:schemeClr>
                </a:solidFill>
                <a:latin typeface="Verdana Regular"/>
                <a:cs typeface="Cambay" pitchFamily="2" charset="77"/>
              </a:rPr>
              <a:t> BV</a:t>
            </a:r>
            <a:br>
              <a:rPr lang="en-GB" sz="1200" b="0" i="0">
                <a:solidFill>
                  <a:schemeClr val="bg1">
                    <a:lumMod val="95000"/>
                  </a:schemeClr>
                </a:solidFill>
                <a:latin typeface="Verdana Regular"/>
                <a:cs typeface="Cambay" pitchFamily="2" charset="77"/>
              </a:rPr>
            </a:br>
            <a:r>
              <a:rPr lang="en-GB" sz="1200" b="0" i="0" err="1">
                <a:solidFill>
                  <a:schemeClr val="bg1">
                    <a:lumMod val="95000"/>
                  </a:schemeClr>
                </a:solidFill>
                <a:latin typeface="Verdana Regular"/>
                <a:cs typeface="Cambay" pitchFamily="2" charset="77"/>
              </a:rPr>
              <a:t>Clarissenhof</a:t>
            </a:r>
            <a:r>
              <a:rPr lang="en-GB" sz="1200" b="0" i="0">
                <a:solidFill>
                  <a:schemeClr val="bg1">
                    <a:lumMod val="95000"/>
                  </a:schemeClr>
                </a:solidFill>
                <a:latin typeface="Verdana Regular"/>
                <a:cs typeface="Cambay" pitchFamily="2" charset="77"/>
              </a:rPr>
              <a:t> 15 </a:t>
            </a:r>
            <a:br>
              <a:rPr lang="en-GB" sz="1200" b="0" i="0">
                <a:solidFill>
                  <a:schemeClr val="bg1">
                    <a:lumMod val="95000"/>
                  </a:schemeClr>
                </a:solidFill>
                <a:latin typeface="Verdana Regular"/>
                <a:cs typeface="Cambay" pitchFamily="2" charset="77"/>
              </a:rPr>
            </a:br>
            <a:r>
              <a:rPr lang="en-GB" sz="1200" b="0" i="0">
                <a:solidFill>
                  <a:schemeClr val="bg1">
                    <a:lumMod val="95000"/>
                  </a:schemeClr>
                </a:solidFill>
                <a:latin typeface="Verdana Regular"/>
                <a:cs typeface="Cambay" pitchFamily="2" charset="77"/>
              </a:rPr>
              <a:t>4133 AB, </a:t>
            </a:r>
            <a:r>
              <a:rPr lang="en-GB" sz="1200" b="0" i="0" err="1">
                <a:solidFill>
                  <a:schemeClr val="bg1">
                    <a:lumMod val="95000"/>
                  </a:schemeClr>
                </a:solidFill>
                <a:latin typeface="Verdana Regular"/>
                <a:cs typeface="Cambay" pitchFamily="2" charset="77"/>
              </a:rPr>
              <a:t>Vianen</a:t>
            </a:r>
            <a:r>
              <a:rPr lang="en-GB" sz="1200" b="0" i="0">
                <a:solidFill>
                  <a:schemeClr val="bg1">
                    <a:lumMod val="95000"/>
                  </a:schemeClr>
                </a:solidFill>
                <a:latin typeface="Verdana Regular"/>
                <a:cs typeface="Cambay" pitchFamily="2" charset="77"/>
              </a:rPr>
              <a:t> (Ut)</a:t>
            </a:r>
          </a:p>
          <a:p>
            <a:pPr>
              <a:lnSpc>
                <a:spcPct val="150000"/>
              </a:lnSpc>
            </a:pPr>
            <a:r>
              <a:rPr lang="en-GB" sz="1200" b="0" i="0">
                <a:solidFill>
                  <a:schemeClr val="bg1">
                    <a:lumMod val="95000"/>
                  </a:schemeClr>
                </a:solidFill>
                <a:latin typeface="Verdana Regular"/>
                <a:cs typeface="Cambay" pitchFamily="2" charset="77"/>
              </a:rPr>
              <a:t>The Netherlands </a:t>
            </a:r>
            <a:br>
              <a:rPr lang="en-GB" sz="1200" b="0" i="0">
                <a:solidFill>
                  <a:schemeClr val="bg1">
                    <a:lumMod val="95000"/>
                  </a:schemeClr>
                </a:solidFill>
                <a:latin typeface="Verdana Regular"/>
                <a:cs typeface="Cambay" pitchFamily="2" charset="77"/>
              </a:rPr>
            </a:br>
            <a:br>
              <a:rPr lang="en-GB" sz="1200" b="0" i="0">
                <a:solidFill>
                  <a:schemeClr val="bg1">
                    <a:lumMod val="95000"/>
                  </a:schemeClr>
                </a:solidFill>
                <a:latin typeface="Verdana Regular"/>
                <a:cs typeface="Cambay" pitchFamily="2" charset="77"/>
              </a:rPr>
            </a:br>
            <a:r>
              <a:rPr lang="en-GB" sz="1200" b="0" i="0">
                <a:solidFill>
                  <a:schemeClr val="bg1">
                    <a:lumMod val="95000"/>
                  </a:schemeClr>
                </a:solidFill>
                <a:latin typeface="Verdana Regular"/>
                <a:cs typeface="Cambay" pitchFamily="2" charset="77"/>
              </a:rPr>
              <a:t>Tel: +31 (0)347 355 023</a:t>
            </a:r>
            <a:br>
              <a:rPr lang="en-GB" sz="1200" b="0" i="0">
                <a:solidFill>
                  <a:schemeClr val="bg1">
                    <a:lumMod val="95000"/>
                  </a:schemeClr>
                </a:solidFill>
                <a:latin typeface="Verdana Regular"/>
                <a:cs typeface="Cambay" pitchFamily="2" charset="77"/>
              </a:rPr>
            </a:br>
            <a:r>
              <a:rPr lang="en-GB" sz="1200" b="0" i="0">
                <a:solidFill>
                  <a:schemeClr val="bg1">
                    <a:lumMod val="95000"/>
                  </a:schemeClr>
                </a:solidFill>
                <a:latin typeface="Verdana Regular"/>
                <a:cs typeface="Cambay" pitchFamily="2" charset="77"/>
              </a:rPr>
              <a:t>Helpdesk: +31 (0)347 355 027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DF045E10-08AB-D340-A6E0-FE25F88741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363" y="2557223"/>
            <a:ext cx="3813123" cy="867913"/>
          </a:xfrm>
          <a:prstGeom prst="rect">
            <a:avLst/>
          </a:prstGeom>
        </p:spPr>
      </p:pic>
      <p:pic>
        <p:nvPicPr>
          <p:cNvPr id="25" name="Afbeelding 13">
            <a:extLst>
              <a:ext uri="{FF2B5EF4-FFF2-40B4-BE49-F238E27FC236}">
                <a16:creationId xmlns:a16="http://schemas.microsoft.com/office/drawing/2014/main" id="{0967853A-5FD0-4037-8288-1F11580EE7E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397" y="185739"/>
            <a:ext cx="1604153" cy="365125"/>
          </a:xfrm>
          <a:prstGeom prst="rect">
            <a:avLst/>
          </a:prstGeom>
        </p:spPr>
      </p:pic>
      <p:grpSp>
        <p:nvGrpSpPr>
          <p:cNvPr id="35" name="Groep 17">
            <a:extLst>
              <a:ext uri="{FF2B5EF4-FFF2-40B4-BE49-F238E27FC236}">
                <a16:creationId xmlns:a16="http://schemas.microsoft.com/office/drawing/2014/main" id="{EFC8032A-64D8-46CD-8BDB-F609D0327DE7}"/>
              </a:ext>
            </a:extLst>
          </p:cNvPr>
          <p:cNvGrpSpPr/>
          <p:nvPr userDrawn="1"/>
        </p:nvGrpSpPr>
        <p:grpSpPr>
          <a:xfrm>
            <a:off x="-47463" y="-1123627"/>
            <a:ext cx="5238426" cy="953146"/>
            <a:chOff x="-20341" y="-1123627"/>
            <a:chExt cx="5238426" cy="953146"/>
          </a:xfrm>
        </p:grpSpPr>
        <p:sp>
          <p:nvSpPr>
            <p:cNvPr id="36" name="Rechthoek 14">
              <a:extLst>
                <a:ext uri="{FF2B5EF4-FFF2-40B4-BE49-F238E27FC236}">
                  <a16:creationId xmlns:a16="http://schemas.microsoft.com/office/drawing/2014/main" id="{D39B090A-D284-44BC-A21E-5539DB677020}"/>
                </a:ext>
              </a:extLst>
            </p:cNvPr>
            <p:cNvSpPr/>
            <p:nvPr userDrawn="1"/>
          </p:nvSpPr>
          <p:spPr>
            <a:xfrm>
              <a:off x="4412173" y="-767166"/>
              <a:ext cx="805912" cy="59668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7" name="Groep 16">
              <a:extLst>
                <a:ext uri="{FF2B5EF4-FFF2-40B4-BE49-F238E27FC236}">
                  <a16:creationId xmlns:a16="http://schemas.microsoft.com/office/drawing/2014/main" id="{D989EF3B-3C01-4375-A0D8-51C166A71615}"/>
                </a:ext>
              </a:extLst>
            </p:cNvPr>
            <p:cNvGrpSpPr/>
            <p:nvPr userDrawn="1"/>
          </p:nvGrpSpPr>
          <p:grpSpPr>
            <a:xfrm>
              <a:off x="-20341" y="-1123627"/>
              <a:ext cx="5184182" cy="953146"/>
              <a:chOff x="999641" y="-1123627"/>
              <a:chExt cx="5184182" cy="953146"/>
            </a:xfrm>
          </p:grpSpPr>
          <p:sp>
            <p:nvSpPr>
              <p:cNvPr id="38" name="Rechthoek 8">
                <a:extLst>
                  <a:ext uri="{FF2B5EF4-FFF2-40B4-BE49-F238E27FC236}">
                    <a16:creationId xmlns:a16="http://schemas.microsoft.com/office/drawing/2014/main" id="{29D5AC52-99DC-4DB9-AD47-11C7ED92D1DD}"/>
                  </a:ext>
                </a:extLst>
              </p:cNvPr>
              <p:cNvSpPr/>
              <p:nvPr userDrawn="1"/>
            </p:nvSpPr>
            <p:spPr>
              <a:xfrm>
                <a:off x="1061633" y="-767166"/>
                <a:ext cx="805912" cy="5966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Rechthoek 10">
                <a:extLst>
                  <a:ext uri="{FF2B5EF4-FFF2-40B4-BE49-F238E27FC236}">
                    <a16:creationId xmlns:a16="http://schemas.microsoft.com/office/drawing/2014/main" id="{B62BAF41-1FCF-4BD8-85CA-21B8E8F91F0D}"/>
                  </a:ext>
                </a:extLst>
              </p:cNvPr>
              <p:cNvSpPr/>
              <p:nvPr userDrawn="1"/>
            </p:nvSpPr>
            <p:spPr>
              <a:xfrm>
                <a:off x="1921789" y="-767166"/>
                <a:ext cx="805912" cy="59668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Rechthoek 11">
                <a:extLst>
                  <a:ext uri="{FF2B5EF4-FFF2-40B4-BE49-F238E27FC236}">
                    <a16:creationId xmlns:a16="http://schemas.microsoft.com/office/drawing/2014/main" id="{5BC3FBC4-9FED-41C7-8FE0-DCA95B33CB1F}"/>
                  </a:ext>
                </a:extLst>
              </p:cNvPr>
              <p:cNvSpPr/>
              <p:nvPr userDrawn="1"/>
            </p:nvSpPr>
            <p:spPr>
              <a:xfrm>
                <a:off x="2789694" y="-767166"/>
                <a:ext cx="805912" cy="59668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Rechthoek 12">
                <a:extLst>
                  <a:ext uri="{FF2B5EF4-FFF2-40B4-BE49-F238E27FC236}">
                    <a16:creationId xmlns:a16="http://schemas.microsoft.com/office/drawing/2014/main" id="{177993BA-918C-4644-9445-8C8029176D61}"/>
                  </a:ext>
                </a:extLst>
              </p:cNvPr>
              <p:cNvSpPr/>
              <p:nvPr userDrawn="1"/>
            </p:nvSpPr>
            <p:spPr>
              <a:xfrm>
                <a:off x="3657599" y="-767166"/>
                <a:ext cx="805912" cy="59668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Rechthoek 13">
                <a:extLst>
                  <a:ext uri="{FF2B5EF4-FFF2-40B4-BE49-F238E27FC236}">
                    <a16:creationId xmlns:a16="http://schemas.microsoft.com/office/drawing/2014/main" id="{777A4B45-1B21-4693-BFAF-0C6CD728FFC6}"/>
                  </a:ext>
                </a:extLst>
              </p:cNvPr>
              <p:cNvSpPr/>
              <p:nvPr userDrawn="1"/>
            </p:nvSpPr>
            <p:spPr>
              <a:xfrm>
                <a:off x="4525505" y="-767166"/>
                <a:ext cx="805912" cy="59668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Tekstvak 15">
                <a:extLst>
                  <a:ext uri="{FF2B5EF4-FFF2-40B4-BE49-F238E27FC236}">
                    <a16:creationId xmlns:a16="http://schemas.microsoft.com/office/drawing/2014/main" id="{391AA2E7-3A36-49D8-B6E3-BA6610B31A8B}"/>
                  </a:ext>
                </a:extLst>
              </p:cNvPr>
              <p:cNvSpPr txBox="1"/>
              <p:nvPr userDrawn="1"/>
            </p:nvSpPr>
            <p:spPr>
              <a:xfrm>
                <a:off x="999641" y="-1123627"/>
                <a:ext cx="51841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err="1">
                    <a:solidFill>
                      <a:schemeClr val="accent3"/>
                    </a:solidFill>
                  </a:rPr>
                  <a:t>Colorpicker</a:t>
                </a:r>
                <a:r>
                  <a:rPr lang="nl-NL">
                    <a:solidFill>
                      <a:schemeClr val="accent3"/>
                    </a:solidFill>
                  </a:rPr>
                  <a:t> </a:t>
                </a:r>
                <a:r>
                  <a:rPr lang="nl-NL" err="1">
                    <a:solidFill>
                      <a:schemeClr val="accent3"/>
                    </a:solidFill>
                  </a:rPr>
                  <a:t>CostPerform</a:t>
                </a:r>
                <a:endParaRPr lang="nl-NL">
                  <a:solidFill>
                    <a:schemeClr val="accent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040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4961137-8F03-4B85-9314-E366F8C4D7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621663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4961137-8F03-4B85-9314-E366F8C4D7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Afbeelding 9">
            <a:extLst>
              <a:ext uri="{FF2B5EF4-FFF2-40B4-BE49-F238E27FC236}">
                <a16:creationId xmlns:a16="http://schemas.microsoft.com/office/drawing/2014/main" id="{236EB884-6492-524F-8573-58D052B8EEA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9879" y="185738"/>
            <a:ext cx="1600821" cy="273716"/>
          </a:xfrm>
          <a:prstGeom prst="rect">
            <a:avLst/>
          </a:prstGeom>
        </p:spPr>
      </p:pic>
      <p:sp>
        <p:nvSpPr>
          <p:cNvPr id="20" name="Titel 1">
            <a:extLst>
              <a:ext uri="{FF2B5EF4-FFF2-40B4-BE49-F238E27FC236}">
                <a16:creationId xmlns:a16="http://schemas.microsoft.com/office/drawing/2014/main" id="{67094823-8770-41FF-82D0-3FA5AA969A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616" y="48358"/>
            <a:ext cx="10515600" cy="89444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2400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21" name="Tijdelijke aanduiding voor tekst 8">
            <a:extLst>
              <a:ext uri="{FF2B5EF4-FFF2-40B4-BE49-F238E27FC236}">
                <a16:creationId xmlns:a16="http://schemas.microsoft.com/office/drawing/2014/main" id="{3066F738-DC1F-4EFE-97E2-4E9944E7F7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615" y="1129279"/>
            <a:ext cx="11251609" cy="51619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2" name="Tijdelijke aanduiding voor datum 2">
            <a:extLst>
              <a:ext uri="{FF2B5EF4-FFF2-40B4-BE49-F238E27FC236}">
                <a16:creationId xmlns:a16="http://schemas.microsoft.com/office/drawing/2014/main" id="{22415E88-9E5E-4B98-BB86-77FF52377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4617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C8C8C"/>
                </a:solidFill>
              </a:defRPr>
            </a:lvl1pPr>
          </a:lstStyle>
          <a:p>
            <a:fld id="{66E55BAE-9A0B-4148-B29E-88887F52AD9B}" type="datetimeFigureOut">
              <a:rPr lang="nl-NL" smtClean="0"/>
              <a:pPr/>
              <a:t>16-5-2024</a:t>
            </a:fld>
            <a:endParaRPr lang="nl-NL"/>
          </a:p>
        </p:txBody>
      </p:sp>
      <p:sp>
        <p:nvSpPr>
          <p:cNvPr id="23" name="Tijdelijke aanduiding voor voettekst 3">
            <a:extLst>
              <a:ext uri="{FF2B5EF4-FFF2-40B4-BE49-F238E27FC236}">
                <a16:creationId xmlns:a16="http://schemas.microsoft.com/office/drawing/2014/main" id="{4425220D-375E-4019-8F40-865611079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C8C8C"/>
                </a:solidFill>
              </a:defRPr>
            </a:lvl1pPr>
          </a:lstStyle>
          <a:p>
            <a:endParaRPr lang="nl-NL"/>
          </a:p>
        </p:txBody>
      </p:sp>
      <p:sp>
        <p:nvSpPr>
          <p:cNvPr id="24" name="Tijdelijke aanduiding voor dianummer 4">
            <a:extLst>
              <a:ext uri="{FF2B5EF4-FFF2-40B4-BE49-F238E27FC236}">
                <a16:creationId xmlns:a16="http://schemas.microsoft.com/office/drawing/2014/main" id="{D2564CBC-0526-4EEE-8DE7-90378D54C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3024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C8C8C"/>
                </a:solidFill>
              </a:defRPr>
            </a:lvl1pPr>
          </a:lstStyle>
          <a:p>
            <a:fld id="{C49B65B4-7FA2-8E41-A7B3-E387D1088B72}" type="slidenum">
              <a:rPr lang="nl-NL" smtClean="0"/>
              <a:pPr/>
              <a:t>‹#›</a:t>
            </a:fld>
            <a:endParaRPr lang="nl-NL"/>
          </a:p>
        </p:txBody>
      </p:sp>
      <p:grpSp>
        <p:nvGrpSpPr>
          <p:cNvPr id="26" name="Groep 17">
            <a:extLst>
              <a:ext uri="{FF2B5EF4-FFF2-40B4-BE49-F238E27FC236}">
                <a16:creationId xmlns:a16="http://schemas.microsoft.com/office/drawing/2014/main" id="{3F37BF60-3E28-4E03-A958-78FF3ADBBE11}"/>
              </a:ext>
            </a:extLst>
          </p:cNvPr>
          <p:cNvGrpSpPr/>
          <p:nvPr userDrawn="1"/>
        </p:nvGrpSpPr>
        <p:grpSpPr>
          <a:xfrm>
            <a:off x="-47463" y="-1123627"/>
            <a:ext cx="5238426" cy="953146"/>
            <a:chOff x="-20341" y="-1123627"/>
            <a:chExt cx="5238426" cy="953146"/>
          </a:xfrm>
        </p:grpSpPr>
        <p:sp>
          <p:nvSpPr>
            <p:cNvPr id="27" name="Rechthoek 14">
              <a:extLst>
                <a:ext uri="{FF2B5EF4-FFF2-40B4-BE49-F238E27FC236}">
                  <a16:creationId xmlns:a16="http://schemas.microsoft.com/office/drawing/2014/main" id="{89786C69-C4FE-4B1B-B370-F18EEB03BA3B}"/>
                </a:ext>
              </a:extLst>
            </p:cNvPr>
            <p:cNvSpPr/>
            <p:nvPr userDrawn="1"/>
          </p:nvSpPr>
          <p:spPr>
            <a:xfrm>
              <a:off x="4412173" y="-767166"/>
              <a:ext cx="805912" cy="59668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8" name="Groep 16">
              <a:extLst>
                <a:ext uri="{FF2B5EF4-FFF2-40B4-BE49-F238E27FC236}">
                  <a16:creationId xmlns:a16="http://schemas.microsoft.com/office/drawing/2014/main" id="{53C44891-56F9-49C8-ADC7-F4C1E70B0632}"/>
                </a:ext>
              </a:extLst>
            </p:cNvPr>
            <p:cNvGrpSpPr/>
            <p:nvPr userDrawn="1"/>
          </p:nvGrpSpPr>
          <p:grpSpPr>
            <a:xfrm>
              <a:off x="-20341" y="-1123627"/>
              <a:ext cx="5184182" cy="953146"/>
              <a:chOff x="999641" y="-1123627"/>
              <a:chExt cx="5184182" cy="953146"/>
            </a:xfrm>
          </p:grpSpPr>
          <p:sp>
            <p:nvSpPr>
              <p:cNvPr id="29" name="Rechthoek 8">
                <a:extLst>
                  <a:ext uri="{FF2B5EF4-FFF2-40B4-BE49-F238E27FC236}">
                    <a16:creationId xmlns:a16="http://schemas.microsoft.com/office/drawing/2014/main" id="{033677C2-0E6D-4667-AD40-2F441535D745}"/>
                  </a:ext>
                </a:extLst>
              </p:cNvPr>
              <p:cNvSpPr/>
              <p:nvPr userDrawn="1"/>
            </p:nvSpPr>
            <p:spPr>
              <a:xfrm>
                <a:off x="1061633" y="-767166"/>
                <a:ext cx="805912" cy="5966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" name="Rechthoek 10">
                <a:extLst>
                  <a:ext uri="{FF2B5EF4-FFF2-40B4-BE49-F238E27FC236}">
                    <a16:creationId xmlns:a16="http://schemas.microsoft.com/office/drawing/2014/main" id="{34047581-D4F7-4E9F-B3F5-82F931B23339}"/>
                  </a:ext>
                </a:extLst>
              </p:cNvPr>
              <p:cNvSpPr/>
              <p:nvPr userDrawn="1"/>
            </p:nvSpPr>
            <p:spPr>
              <a:xfrm>
                <a:off x="1921789" y="-767166"/>
                <a:ext cx="805912" cy="59668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1" name="Rechthoek 11">
                <a:extLst>
                  <a:ext uri="{FF2B5EF4-FFF2-40B4-BE49-F238E27FC236}">
                    <a16:creationId xmlns:a16="http://schemas.microsoft.com/office/drawing/2014/main" id="{6BADE916-A1C8-4F3D-BCC4-8E6A0780B52B}"/>
                  </a:ext>
                </a:extLst>
              </p:cNvPr>
              <p:cNvSpPr/>
              <p:nvPr userDrawn="1"/>
            </p:nvSpPr>
            <p:spPr>
              <a:xfrm>
                <a:off x="2789694" y="-767166"/>
                <a:ext cx="805912" cy="59668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" name="Rechthoek 12">
                <a:extLst>
                  <a:ext uri="{FF2B5EF4-FFF2-40B4-BE49-F238E27FC236}">
                    <a16:creationId xmlns:a16="http://schemas.microsoft.com/office/drawing/2014/main" id="{029A5874-B3D2-49F7-8FAC-5ED48640C062}"/>
                  </a:ext>
                </a:extLst>
              </p:cNvPr>
              <p:cNvSpPr/>
              <p:nvPr userDrawn="1"/>
            </p:nvSpPr>
            <p:spPr>
              <a:xfrm>
                <a:off x="3657599" y="-767166"/>
                <a:ext cx="805912" cy="59668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3" name="Rechthoek 13">
                <a:extLst>
                  <a:ext uri="{FF2B5EF4-FFF2-40B4-BE49-F238E27FC236}">
                    <a16:creationId xmlns:a16="http://schemas.microsoft.com/office/drawing/2014/main" id="{631977E2-0DE4-42D6-A331-10EFE59D222C}"/>
                  </a:ext>
                </a:extLst>
              </p:cNvPr>
              <p:cNvSpPr/>
              <p:nvPr userDrawn="1"/>
            </p:nvSpPr>
            <p:spPr>
              <a:xfrm>
                <a:off x="4525505" y="-767166"/>
                <a:ext cx="805912" cy="59668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" name="Tekstvak 15">
                <a:extLst>
                  <a:ext uri="{FF2B5EF4-FFF2-40B4-BE49-F238E27FC236}">
                    <a16:creationId xmlns:a16="http://schemas.microsoft.com/office/drawing/2014/main" id="{B8BFC087-BE70-4E7D-92E7-BABBF784792C}"/>
                  </a:ext>
                </a:extLst>
              </p:cNvPr>
              <p:cNvSpPr txBox="1"/>
              <p:nvPr userDrawn="1"/>
            </p:nvSpPr>
            <p:spPr>
              <a:xfrm>
                <a:off x="999641" y="-1123627"/>
                <a:ext cx="51841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err="1">
                    <a:solidFill>
                      <a:schemeClr val="accent3"/>
                    </a:solidFill>
                  </a:rPr>
                  <a:t>Colorpicker</a:t>
                </a:r>
                <a:r>
                  <a:rPr lang="nl-NL">
                    <a:solidFill>
                      <a:schemeClr val="accent3"/>
                    </a:solidFill>
                  </a:rPr>
                  <a:t> </a:t>
                </a:r>
                <a:r>
                  <a:rPr lang="nl-NL" err="1">
                    <a:solidFill>
                      <a:schemeClr val="accent3"/>
                    </a:solidFill>
                  </a:rPr>
                  <a:t>CostPerform</a:t>
                </a:r>
                <a:endParaRPr lang="nl-NL">
                  <a:solidFill>
                    <a:schemeClr val="accent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616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met één afgeronde hoek 7">
            <a:extLst>
              <a:ext uri="{FF2B5EF4-FFF2-40B4-BE49-F238E27FC236}">
                <a16:creationId xmlns:a16="http://schemas.microsoft.com/office/drawing/2014/main" id="{1EDF42CB-2771-934E-B659-FE76BE2D027B}"/>
              </a:ext>
            </a:extLst>
          </p:cNvPr>
          <p:cNvSpPr/>
          <p:nvPr userDrawn="1"/>
        </p:nvSpPr>
        <p:spPr>
          <a:xfrm>
            <a:off x="1732390" y="2789853"/>
            <a:ext cx="8727233" cy="3965510"/>
          </a:xfrm>
          <a:prstGeom prst="round1Rect">
            <a:avLst/>
          </a:prstGeom>
          <a:solidFill>
            <a:srgbClr val="0027B6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b="0" i="0">
              <a:solidFill>
                <a:srgbClr val="0062FD"/>
              </a:solidFill>
              <a:latin typeface="Verdana Regular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8F568-56E1-4941-97B1-B0E782267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6972" y="2930926"/>
            <a:ext cx="8435488" cy="186513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2E360C-91DC-1846-9270-B33CD653C3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46967" y="5280509"/>
            <a:ext cx="8435492" cy="93931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pPr algn="l"/>
            <a:r>
              <a:rPr lang="en-GB">
                <a:solidFill>
                  <a:schemeClr val="bg1"/>
                </a:solidFill>
                <a:latin typeface="Cambay" pitchFamily="2" charset="77"/>
                <a:cs typeface="Cambay" pitchFamily="2" charset="77"/>
              </a:rPr>
              <a:t>World-Class cost and performance software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1CC8C0F-CCC5-FF42-A4D4-9C02A8917736}"/>
              </a:ext>
            </a:extLst>
          </p:cNvPr>
          <p:cNvSpPr/>
          <p:nvPr userDrawn="1"/>
        </p:nvSpPr>
        <p:spPr>
          <a:xfrm>
            <a:off x="1732390" y="6755373"/>
            <a:ext cx="8727233" cy="102637"/>
          </a:xfrm>
          <a:prstGeom prst="rect">
            <a:avLst/>
          </a:prstGeom>
          <a:solidFill>
            <a:srgbClr val="00D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b="0" i="0">
              <a:latin typeface="Verdana Regular"/>
            </a:endParaRPr>
          </a:p>
        </p:txBody>
      </p:sp>
      <p:pic>
        <p:nvPicPr>
          <p:cNvPr id="11" name="Afbeelding 13">
            <a:extLst>
              <a:ext uri="{FF2B5EF4-FFF2-40B4-BE49-F238E27FC236}">
                <a16:creationId xmlns:a16="http://schemas.microsoft.com/office/drawing/2014/main" id="{23FB283D-920D-4DAC-B5A9-498BB2BC97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397" y="185739"/>
            <a:ext cx="160415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5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97BD703-A6F2-E84C-AF52-EB9C8ED05F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6468" y="5472837"/>
            <a:ext cx="3499065" cy="13807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70CAE3-0B00-C449-9B8A-EB934DF543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7668" y="221851"/>
            <a:ext cx="11116664" cy="531710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F1DE506-2037-7B4A-8458-ABFD40C161B0}"/>
              </a:ext>
            </a:extLst>
          </p:cNvPr>
          <p:cNvGrpSpPr/>
          <p:nvPr userDrawn="1"/>
        </p:nvGrpSpPr>
        <p:grpSpPr>
          <a:xfrm>
            <a:off x="1272841" y="441116"/>
            <a:ext cx="9646319" cy="2989849"/>
            <a:chOff x="1347403" y="562276"/>
            <a:chExt cx="9646319" cy="298984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DD96C35-FAC2-3345-8119-5B2E7FCB9DD6}"/>
                </a:ext>
              </a:extLst>
            </p:cNvPr>
            <p:cNvSpPr txBox="1"/>
            <p:nvPr userDrawn="1"/>
          </p:nvSpPr>
          <p:spPr>
            <a:xfrm>
              <a:off x="7557800" y="934380"/>
              <a:ext cx="301026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Arial"/>
                  <a:cs typeface="Arial"/>
                </a:rPr>
                <a:t>See us on </a:t>
              </a:r>
              <a:r>
                <a:rPr lang="en-US" sz="1800" err="1">
                  <a:solidFill>
                    <a:schemeClr val="tx1"/>
                  </a:solidFill>
                  <a:latin typeface="Arial"/>
                  <a:cs typeface="Arial"/>
                </a:rPr>
                <a:t>Instagram</a:t>
              </a:r>
              <a:endParaRPr lang="en-US" sz="1800">
                <a:solidFill>
                  <a:schemeClr val="tx1"/>
                </a:solidFill>
                <a:latin typeface="Arial"/>
                <a:cs typeface="Arial"/>
              </a:endParaRPr>
            </a:p>
            <a:p>
              <a:r>
                <a:rPr lang="en-US" sz="2000" b="1">
                  <a:solidFill>
                    <a:schemeClr val="tx1"/>
                  </a:solidFill>
                  <a:latin typeface="Arial"/>
                  <a:cs typeface="Arial"/>
                </a:rPr>
                <a:t>@</a:t>
              </a:r>
              <a:r>
                <a:rPr lang="en-US" sz="2000" b="1" err="1">
                  <a:solidFill>
                    <a:schemeClr val="tx1"/>
                  </a:solidFill>
                  <a:latin typeface="Arial"/>
                  <a:cs typeface="Arial"/>
                </a:rPr>
                <a:t>IMAglobal</a:t>
              </a:r>
              <a:endParaRPr lang="en-US" sz="2000" b="1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ADE25D-E815-324B-8F73-A1DAA7802483}"/>
                </a:ext>
              </a:extLst>
            </p:cNvPr>
            <p:cNvSpPr txBox="1"/>
            <p:nvPr userDrawn="1"/>
          </p:nvSpPr>
          <p:spPr>
            <a:xfrm>
              <a:off x="7557798" y="2370477"/>
              <a:ext cx="3435924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Arial"/>
                  <a:cs typeface="Arial"/>
                </a:rPr>
                <a:t>Look for us on LinkedIn</a:t>
              </a:r>
            </a:p>
            <a:p>
              <a:r>
                <a:rPr lang="en-US" sz="2000" b="1">
                  <a:solidFill>
                    <a:schemeClr val="tx1"/>
                  </a:solidFill>
                  <a:latin typeface="Arial"/>
                  <a:cs typeface="Arial"/>
                </a:rPr>
                <a:t>IMA Institute of</a:t>
              </a:r>
            </a:p>
            <a:p>
              <a:r>
                <a:rPr lang="en-US" sz="2000" b="1">
                  <a:solidFill>
                    <a:schemeClr val="tx1"/>
                  </a:solidFill>
                  <a:latin typeface="Arial"/>
                  <a:cs typeface="Arial"/>
                </a:rPr>
                <a:t>Management Accountants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3662392-EFEF-D04F-BA27-45D051A1755F}"/>
                </a:ext>
              </a:extLst>
            </p:cNvPr>
            <p:cNvSpPr txBox="1"/>
            <p:nvPr userDrawn="1"/>
          </p:nvSpPr>
          <p:spPr>
            <a:xfrm>
              <a:off x="2850072" y="997660"/>
              <a:ext cx="312878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+mn-lt"/>
                  <a:cs typeface="Arial"/>
                </a:rPr>
                <a:t>Like us on Facebook</a:t>
              </a:r>
            </a:p>
            <a:p>
              <a:r>
                <a:rPr lang="en-US" sz="2000" b="1">
                  <a:solidFill>
                    <a:schemeClr val="tx1"/>
                  </a:solidFill>
                  <a:latin typeface="+mn-lt"/>
                  <a:cs typeface="Arial"/>
                </a:rPr>
                <a:t>@</a:t>
              </a:r>
              <a:r>
                <a:rPr lang="en-US" sz="2000" b="1" err="1">
                  <a:solidFill>
                    <a:schemeClr val="tx1"/>
                  </a:solidFill>
                  <a:latin typeface="+mn-lt"/>
                  <a:cs typeface="Arial"/>
                </a:rPr>
                <a:t>IMAnetORG</a:t>
              </a:r>
              <a:endParaRPr lang="en-US" sz="2000" b="1">
                <a:solidFill>
                  <a:schemeClr val="tx1"/>
                </a:solidFill>
                <a:latin typeface="+mn-lt"/>
                <a:cs typeface="Arial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6F58193-FBBF-DC4D-B643-E4676DB9547B}"/>
                </a:ext>
              </a:extLst>
            </p:cNvPr>
            <p:cNvSpPr txBox="1"/>
            <p:nvPr userDrawn="1"/>
          </p:nvSpPr>
          <p:spPr>
            <a:xfrm>
              <a:off x="2850072" y="2466066"/>
              <a:ext cx="32562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+mn-lt"/>
                  <a:cs typeface="Arial"/>
                </a:rPr>
                <a:t>Follow us on Twitter</a:t>
              </a:r>
            </a:p>
            <a:p>
              <a:r>
                <a:rPr lang="en-US" sz="2000" b="1">
                  <a:solidFill>
                    <a:schemeClr val="tx1"/>
                  </a:solidFill>
                  <a:latin typeface="+mn-lt"/>
                  <a:cs typeface="Arial"/>
                </a:rPr>
                <a:t>@</a:t>
              </a:r>
              <a:r>
                <a:rPr lang="en-US" sz="2000" b="1" err="1">
                  <a:solidFill>
                    <a:schemeClr val="tx1"/>
                  </a:solidFill>
                  <a:latin typeface="+mn-lt"/>
                  <a:cs typeface="Arial"/>
                </a:rPr>
                <a:t>IMA_News</a:t>
              </a:r>
              <a:endParaRPr lang="en-US" sz="2000" b="1">
                <a:solidFill>
                  <a:schemeClr val="tx1"/>
                </a:solidFill>
                <a:latin typeface="+mn-lt"/>
                <a:cs typeface="Arial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B26473C-B86E-0E48-BA15-12DA3BD801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7403" y="2033140"/>
              <a:ext cx="1517651" cy="151898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74AE7FC-F9D3-8F4C-A514-40F4C941FE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3809" y="562276"/>
              <a:ext cx="1420068" cy="142131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7C9656F-153C-D947-9EA1-C448F24447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7278" y="2423019"/>
              <a:ext cx="1044220" cy="88699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6AFD43C-C394-C145-88B2-F8A726E89E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7342" y="709161"/>
              <a:ext cx="1177774" cy="1178809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4DA67BA-144F-ED4F-BB21-F26246B0D2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12129" y="3341956"/>
            <a:ext cx="1190297" cy="119029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8E8A1D7-F7E2-8943-AB6F-9FFA76764C14}"/>
              </a:ext>
            </a:extLst>
          </p:cNvPr>
          <p:cNvSpPr txBox="1"/>
          <p:nvPr userDrawn="1"/>
        </p:nvSpPr>
        <p:spPr>
          <a:xfrm>
            <a:off x="2775509" y="3588258"/>
            <a:ext cx="32562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+mn-lt"/>
                <a:cs typeface="Arial"/>
              </a:rPr>
              <a:t>Follow us on </a:t>
            </a:r>
            <a:r>
              <a:rPr lang="en-US" sz="1800" err="1">
                <a:solidFill>
                  <a:schemeClr val="tx1"/>
                </a:solidFill>
                <a:latin typeface="+mn-lt"/>
                <a:cs typeface="Arial"/>
              </a:rPr>
              <a:t>TikTok</a:t>
            </a:r>
            <a:endParaRPr lang="en-US" sz="1800">
              <a:solidFill>
                <a:schemeClr val="tx1"/>
              </a:solidFill>
              <a:latin typeface="+mn-lt"/>
              <a:cs typeface="Arial"/>
            </a:endParaRPr>
          </a:p>
          <a:p>
            <a:r>
              <a:rPr lang="en-US" sz="2000" b="1">
                <a:solidFill>
                  <a:schemeClr val="tx1"/>
                </a:solidFill>
                <a:latin typeface="+mn-lt"/>
                <a:cs typeface="Arial"/>
              </a:rPr>
              <a:t>@</a:t>
            </a:r>
            <a:r>
              <a:rPr lang="en-US" sz="2000" b="1" err="1">
                <a:solidFill>
                  <a:schemeClr val="tx1"/>
                </a:solidFill>
                <a:latin typeface="+mn-lt"/>
                <a:cs typeface="Arial"/>
              </a:rPr>
              <a:t>IMA_Global</a:t>
            </a:r>
            <a:endParaRPr lang="en-US" sz="2000" b="1">
              <a:solidFill>
                <a:schemeClr val="tx1"/>
              </a:solidFill>
              <a:latin typeface="+mn-lt"/>
              <a:cs typeface="Arial"/>
            </a:endParaRP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9432C28C-4276-4D4C-A25E-0D46B6973D8F}"/>
              </a:ext>
            </a:extLst>
          </p:cNvPr>
          <p:cNvSpPr txBox="1">
            <a:spLocks/>
          </p:cNvSpPr>
          <p:nvPr userDrawn="1"/>
        </p:nvSpPr>
        <p:spPr>
          <a:xfrm>
            <a:off x="6332715" y="3451796"/>
            <a:ext cx="4394987" cy="965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chemeClr val="tx1"/>
                </a:solidFill>
                <a:latin typeface="+mn-lt"/>
              </a:rPr>
              <a:t>#IMA23</a:t>
            </a:r>
          </a:p>
          <a:p>
            <a:pPr algn="ctr"/>
            <a:r>
              <a:rPr lang="en-US" sz="2000" b="1">
                <a:solidFill>
                  <a:schemeClr val="tx1"/>
                </a:solidFill>
                <a:latin typeface="+mn-lt"/>
              </a:rPr>
              <a:t>Visit us at </a:t>
            </a:r>
            <a:r>
              <a:rPr lang="en-US" sz="2000" b="1" err="1">
                <a:solidFill>
                  <a:schemeClr val="accent3"/>
                </a:solidFill>
                <a:latin typeface="+mn-lt"/>
              </a:rPr>
              <a:t>imaconference.org</a:t>
            </a:r>
            <a:endParaRPr lang="en-US" sz="2000" b="1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33640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D4424722-EA04-4B4B-9273-D21A99564AC1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rgbClr val="0027B6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265491C-BC23-4E46-9B58-79AF96166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3A4-BF13-4EEA-84FA-BEDA4CAD6338}" type="datetime1">
              <a:rPr lang="nl-NL" smtClean="0"/>
              <a:t>16-5-2024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5E6F0D9-D185-4641-BD3C-B6B3E8AD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0A73FD9-3C29-CE42-890F-85AD80E64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65B4-7FA2-8E41-A7B3-E387D1088B72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DD3234A-5039-6547-8019-603A80D572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819" y="2663326"/>
            <a:ext cx="525972" cy="467333"/>
          </a:xfrm>
          <a:prstGeom prst="rect">
            <a:avLst/>
          </a:prstGeom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BCB6368C-B001-A144-91E3-13470DD91FBE}"/>
              </a:ext>
            </a:extLst>
          </p:cNvPr>
          <p:cNvCxnSpPr/>
          <p:nvPr userDrawn="1"/>
        </p:nvCxnSpPr>
        <p:spPr>
          <a:xfrm flipV="1">
            <a:off x="3585145" y="2178127"/>
            <a:ext cx="975971" cy="7411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666BD54B-BDF7-8443-9129-0CC5FC2AA432}"/>
              </a:ext>
            </a:extLst>
          </p:cNvPr>
          <p:cNvSpPr txBox="1"/>
          <p:nvPr userDrawn="1"/>
        </p:nvSpPr>
        <p:spPr>
          <a:xfrm>
            <a:off x="4561117" y="1470244"/>
            <a:ext cx="43659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lang="nl-NL" sz="15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much</a:t>
            </a:r>
            <a:r>
              <a:rPr lang="nl-NL" sz="15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does </a:t>
            </a:r>
            <a:r>
              <a:rPr lang="nl-NL" sz="15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nl-NL" sz="15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</a:t>
            </a:r>
            <a:r>
              <a:rPr lang="nl-NL" sz="15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15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support </a:t>
            </a:r>
            <a:r>
              <a:rPr lang="nl-NL" sz="1500" i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</a:t>
            </a:r>
            <a:r>
              <a:rPr lang="nl-NL" sz="15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clients?</a:t>
            </a:r>
            <a:endParaRPr lang="nl-NL" sz="15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CF767FD7-BE14-314F-ABB5-553EEE5FCF42}"/>
              </a:ext>
            </a:extLst>
          </p:cNvPr>
          <p:cNvCxnSpPr/>
          <p:nvPr userDrawn="1"/>
        </p:nvCxnSpPr>
        <p:spPr>
          <a:xfrm>
            <a:off x="4561118" y="2176228"/>
            <a:ext cx="39375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hoek met één afgeronde hoek 10">
            <a:extLst>
              <a:ext uri="{FF2B5EF4-FFF2-40B4-BE49-F238E27FC236}">
                <a16:creationId xmlns:a16="http://schemas.microsoft.com/office/drawing/2014/main" id="{AA58CB9F-C6FE-404D-B80C-554C589C7159}"/>
              </a:ext>
            </a:extLst>
          </p:cNvPr>
          <p:cNvSpPr/>
          <p:nvPr userDrawn="1"/>
        </p:nvSpPr>
        <p:spPr>
          <a:xfrm>
            <a:off x="1732389" y="4749289"/>
            <a:ext cx="8727233" cy="205739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srgbClr val="0062FD"/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383ED86-886D-7740-8258-050DDB85703E}"/>
              </a:ext>
            </a:extLst>
          </p:cNvPr>
          <p:cNvSpPr/>
          <p:nvPr userDrawn="1"/>
        </p:nvSpPr>
        <p:spPr>
          <a:xfrm>
            <a:off x="1732389" y="6806688"/>
            <a:ext cx="8727233" cy="102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2" name="Tijdelijke aanduiding voor inhoud 21">
            <a:extLst>
              <a:ext uri="{FF2B5EF4-FFF2-40B4-BE49-F238E27FC236}">
                <a16:creationId xmlns:a16="http://schemas.microsoft.com/office/drawing/2014/main" id="{B078ADEE-37A0-5C4F-8F3C-9CB41EF7B3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41523" y="5239366"/>
            <a:ext cx="8108951" cy="1043641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0062FD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581F8BF-8D98-4C4A-BC11-1673177EF2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9878" y="185738"/>
            <a:ext cx="1600821" cy="273716"/>
          </a:xfrm>
          <a:prstGeom prst="rect">
            <a:avLst/>
          </a:prstGeom>
        </p:spPr>
      </p:pic>
      <p:grpSp>
        <p:nvGrpSpPr>
          <p:cNvPr id="15" name="Groep 14">
            <a:extLst>
              <a:ext uri="{FF2B5EF4-FFF2-40B4-BE49-F238E27FC236}">
                <a16:creationId xmlns:a16="http://schemas.microsoft.com/office/drawing/2014/main" id="{7FB9707B-E7AD-9846-8072-3F7F4A3EA689}"/>
              </a:ext>
            </a:extLst>
          </p:cNvPr>
          <p:cNvGrpSpPr/>
          <p:nvPr userDrawn="1"/>
        </p:nvGrpSpPr>
        <p:grpSpPr>
          <a:xfrm>
            <a:off x="-63284" y="-1123627"/>
            <a:ext cx="6984568" cy="953146"/>
            <a:chOff x="-20341" y="-1123627"/>
            <a:chExt cx="5238426" cy="953146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CB70B8A0-D21A-3C4D-9BFE-85FDB50C403E}"/>
                </a:ext>
              </a:extLst>
            </p:cNvPr>
            <p:cNvSpPr/>
            <p:nvPr userDrawn="1"/>
          </p:nvSpPr>
          <p:spPr>
            <a:xfrm>
              <a:off x="4412173" y="-767166"/>
              <a:ext cx="805912" cy="59668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A6E9954D-CAE4-D040-8946-2FFD640151CB}"/>
                </a:ext>
              </a:extLst>
            </p:cNvPr>
            <p:cNvGrpSpPr/>
            <p:nvPr userDrawn="1"/>
          </p:nvGrpSpPr>
          <p:grpSpPr>
            <a:xfrm>
              <a:off x="-20341" y="-1123627"/>
              <a:ext cx="5184182" cy="953146"/>
              <a:chOff x="999641" y="-1123627"/>
              <a:chExt cx="5184182" cy="953146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A441E2D4-9462-B041-88BD-6C2EAF78DFF5}"/>
                  </a:ext>
                </a:extLst>
              </p:cNvPr>
              <p:cNvSpPr/>
              <p:nvPr userDrawn="1"/>
            </p:nvSpPr>
            <p:spPr>
              <a:xfrm>
                <a:off x="1061633" y="-767166"/>
                <a:ext cx="805912" cy="5966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/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A1174BD8-37A8-4B4C-868B-A46A66560F8E}"/>
                  </a:ext>
                </a:extLst>
              </p:cNvPr>
              <p:cNvSpPr/>
              <p:nvPr userDrawn="1"/>
            </p:nvSpPr>
            <p:spPr>
              <a:xfrm>
                <a:off x="1921789" y="-767166"/>
                <a:ext cx="805912" cy="59668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/>
              </a:p>
            </p:txBody>
          </p: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77DC8E45-A3FC-1C43-8566-2DB07AA44AF1}"/>
                  </a:ext>
                </a:extLst>
              </p:cNvPr>
              <p:cNvSpPr/>
              <p:nvPr userDrawn="1"/>
            </p:nvSpPr>
            <p:spPr>
              <a:xfrm>
                <a:off x="2789694" y="-767166"/>
                <a:ext cx="805912" cy="59668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/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993819FB-5C8C-014D-ABDB-275CABBFCEDC}"/>
                  </a:ext>
                </a:extLst>
              </p:cNvPr>
              <p:cNvSpPr/>
              <p:nvPr userDrawn="1"/>
            </p:nvSpPr>
            <p:spPr>
              <a:xfrm>
                <a:off x="3657599" y="-767166"/>
                <a:ext cx="805912" cy="59668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/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A194C020-50F7-744D-A55D-26E9FFC481EB}"/>
                  </a:ext>
                </a:extLst>
              </p:cNvPr>
              <p:cNvSpPr/>
              <p:nvPr userDrawn="1"/>
            </p:nvSpPr>
            <p:spPr>
              <a:xfrm>
                <a:off x="4525505" y="-767166"/>
                <a:ext cx="805912" cy="59668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/>
              </a:p>
            </p:txBody>
          </p:sp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42136D0A-76A9-0D4B-AD6D-E4B6E49445E6}"/>
                  </a:ext>
                </a:extLst>
              </p:cNvPr>
              <p:cNvSpPr txBox="1"/>
              <p:nvPr userDrawn="1"/>
            </p:nvSpPr>
            <p:spPr>
              <a:xfrm>
                <a:off x="999641" y="-1123627"/>
                <a:ext cx="51841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800" dirty="0" err="1">
                    <a:solidFill>
                      <a:schemeClr val="accent3"/>
                    </a:solidFill>
                  </a:rPr>
                  <a:t>Colorpicker</a:t>
                </a:r>
                <a:r>
                  <a:rPr lang="nl-NL" sz="1800" dirty="0">
                    <a:solidFill>
                      <a:schemeClr val="accent3"/>
                    </a:solidFill>
                  </a:rPr>
                  <a:t> </a:t>
                </a:r>
                <a:r>
                  <a:rPr lang="nl-NL" sz="1800" dirty="0" err="1">
                    <a:solidFill>
                      <a:schemeClr val="accent3"/>
                    </a:solidFill>
                  </a:rPr>
                  <a:t>CostPerform</a:t>
                </a:r>
                <a:endParaRPr lang="nl-NL" sz="1800" dirty="0">
                  <a:solidFill>
                    <a:schemeClr val="accent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621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DC64F-7D9D-294A-8FAB-C7A2A21BA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4" y="2"/>
            <a:ext cx="9483969" cy="9826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D9265A0-F857-ED41-860B-36BC00D6180D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336062" y="1268413"/>
            <a:ext cx="11519877" cy="5040312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1A1FE-D3CB-AB4D-9602-3E5C1241E2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0110" y="6561138"/>
            <a:ext cx="345831" cy="296862"/>
          </a:xfrm>
        </p:spPr>
        <p:txBody>
          <a:bodyPr/>
          <a:lstStyle>
            <a:lvl1pPr>
              <a:defRPr/>
            </a:lvl1pPr>
          </a:lstStyle>
          <a:p>
            <a:fld id="{AF6373E5-1BD4-9648-8462-0A14D3AAA8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03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0215A-884F-E84A-B308-6753DC7A4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9A27EE-15EF-8D41-85BC-061D53044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944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79BFB76-A1DB-3BAE-AEF8-EDD107DE51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55440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79BFB76-A1DB-3BAE-AEF8-EDD107DE51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85FCC0E-F9FA-8845-8C10-6FF0469D6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7" y="393748"/>
            <a:ext cx="11477625" cy="571301"/>
          </a:xfrm>
        </p:spPr>
        <p:txBody>
          <a:bodyPr vert="horz" lIns="72000" tIns="36000" rIns="72000" bIns="36000">
            <a:spAutoFit/>
          </a:bodyPr>
          <a:lstStyle>
            <a:lvl1pPr>
              <a:defRPr sz="36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F3B8A-ED26-6C4A-9E21-166C13A6B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37" y="1543514"/>
            <a:ext cx="11477625" cy="42638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A739311-D270-1E4F-2873-76539ACAD4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837" y="1075457"/>
            <a:ext cx="11477626" cy="349702"/>
          </a:xfrm>
        </p:spPr>
        <p:txBody>
          <a:bodyPr lIns="72000" tIns="36000" rIns="72000" bIns="36000" anchor="t">
            <a:sp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AA215C1B-CB99-4F31-99F3-D0C725BF5B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8395" y="6212926"/>
            <a:ext cx="6993545" cy="207330"/>
          </a:xfrm>
        </p:spPr>
        <p:txBody>
          <a:bodyPr anchor="t">
            <a:normAutofit/>
          </a:bodyPr>
          <a:lstStyle>
            <a:lvl1pPr marL="0" indent="0">
              <a:buNone/>
              <a:defRPr sz="900" b="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Note:</a:t>
            </a:r>
          </a:p>
        </p:txBody>
      </p:sp>
      <p:sp>
        <p:nvSpPr>
          <p:cNvPr id="22" name="Tijdelijke aanduiding voor dianummer 4">
            <a:extLst>
              <a:ext uri="{FF2B5EF4-FFF2-40B4-BE49-F238E27FC236}">
                <a16:creationId xmlns:a16="http://schemas.microsoft.com/office/drawing/2014/main" id="{2312C506-5F64-21FB-B82D-6FD1DC55E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290405"/>
            <a:ext cx="464935" cy="365125"/>
          </a:xfrm>
          <a:prstGeom prst="rect">
            <a:avLst/>
          </a:prstGeom>
        </p:spPr>
        <p:txBody>
          <a:bodyPr anchor="ctr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C49B65B4-7FA2-8E41-A7B3-E387D1088B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7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34D81-7066-014C-98E4-EA4124EA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D2368-CEB0-B24A-B59C-A6AB158BD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348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AD8D-5C99-E04E-A193-1A50B06FD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F05C2-E644-7F49-B038-97B3B0C7D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3C474-55BD-4746-BFBE-CE73CA345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959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5B87C-9783-994B-9BE4-FFCEB053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8A1F8-192E-734C-A466-7FEB2C65C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19888-F191-0F49-AF5B-864062F69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FE7B88-5CDD-BF4A-80CE-C474082A8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000252-9C7B-5E4F-B78A-D8C7D6D974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980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theme" Target="../theme/theme1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oleObject" Target="../embeddings/oleObject4.bin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ags" Target="../tags/tag7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8.bin"/><Relationship Id="rId5" Type="http://schemas.openxmlformats.org/officeDocument/2006/relationships/tags" Target="../tags/tag9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ags" Target="../tags/tag11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ags" Target="../tags/tag10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6.xml"/><Relationship Id="rId20" Type="http://schemas.openxmlformats.org/officeDocument/2006/relationships/image" Target="../media/image18.emf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oleObject" Target="../embeddings/oleObject9.bin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BE636CC-3274-8460-12F5-BF8D465755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074514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4" progId="TCLayout.ActiveDocument.1">
                  <p:embed/>
                </p:oleObj>
              </mc:Choice>
              <mc:Fallback>
                <p:oleObj name="think-cell Slide" r:id="rId6" imgW="425" imgH="42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BE636CC-3274-8460-12F5-BF8D465755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29E34C3-BA04-0846-8F13-29D85AF98BE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ED743C2-129E-6D49-8F59-0B26A6FF9791}"/>
              </a:ext>
            </a:extLst>
          </p:cNvPr>
          <p:cNvSpPr/>
          <p:nvPr userDrawn="1"/>
        </p:nvSpPr>
        <p:spPr>
          <a:xfrm>
            <a:off x="257309" y="200681"/>
            <a:ext cx="4908331" cy="184715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Placeholder 23">
            <a:extLst>
              <a:ext uri="{FF2B5EF4-FFF2-40B4-BE49-F238E27FC236}">
                <a16:creationId xmlns:a16="http://schemas.microsoft.com/office/drawing/2014/main" id="{54060AA8-7A57-3F43-82B8-961A94D8C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2224"/>
            <a:ext cx="10515600" cy="967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50C29A-E8AE-F34A-ACBC-9E24018EB06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4608" y="200681"/>
            <a:ext cx="5133731" cy="1848143"/>
          </a:xfrm>
          <a:prstGeom prst="rect">
            <a:avLst/>
          </a:prstGeom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6450A-03C9-D77E-4BD7-E0E410CE9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84460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048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677" r:id="rId2"/>
    <p:sldLayoutId id="2147483734" r:id="rId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Futura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596601C-F6E3-0883-AB9C-61626D868C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096377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596601C-F6E3-0883-AB9C-61626D868C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311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203FA053-BBDB-9B47-5B31-AFB7ED208F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3762471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425" imgH="424" progId="TCLayout.ActiveDocument.1">
                  <p:embed/>
                </p:oleObj>
              </mc:Choice>
              <mc:Fallback>
                <p:oleObj name="think-cell Slide" r:id="rId13" imgW="425" imgH="42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03FA053-BBDB-9B47-5B31-AFB7ED208F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0EB9E0-6B4F-5541-A6C4-3D75B2271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13BF4-32FF-454E-9F79-9E771B732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144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591422-2E29-B440-927E-B31B57C1A1A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09210" y="6087935"/>
            <a:ext cx="2672034" cy="770065"/>
          </a:xfrm>
          <a:prstGeom prst="rect">
            <a:avLst/>
          </a:prstGeom>
        </p:spPr>
      </p:pic>
      <p:sp>
        <p:nvSpPr>
          <p:cNvPr id="4" name="Tijdelijke aanduiding voor dianummer 4">
            <a:extLst>
              <a:ext uri="{FF2B5EF4-FFF2-40B4-BE49-F238E27FC236}">
                <a16:creationId xmlns:a16="http://schemas.microsoft.com/office/drawing/2014/main" id="{905093A6-0672-4B87-E6B9-3DC8CFAC0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290405"/>
            <a:ext cx="464935" cy="365125"/>
          </a:xfrm>
          <a:prstGeom prst="rect">
            <a:avLst/>
          </a:prstGeom>
        </p:spPr>
        <p:txBody>
          <a:bodyPr anchor="ctr"/>
          <a:lstStyle>
            <a:lvl1pPr algn="r" rtl="0">
              <a:defRPr sz="1200">
                <a:solidFill>
                  <a:schemeClr val="tx1"/>
                </a:solidFill>
              </a:defRPr>
            </a:lvl1pPr>
          </a:lstStyle>
          <a:p>
            <a:fld id="{C49B65B4-7FA2-8E41-A7B3-E387D1088B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0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3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59" userDrawn="1">
          <p15:clr>
            <a:srgbClr val="F26B43"/>
          </p15:clr>
        </p15:guide>
        <p15:guide id="2" pos="221" userDrawn="1">
          <p15:clr>
            <a:srgbClr val="F26B43"/>
          </p15:clr>
        </p15:guide>
        <p15:guide id="3" pos="7451" userDrawn="1">
          <p15:clr>
            <a:srgbClr val="F26B43"/>
          </p15:clr>
        </p15:guide>
        <p15:guide id="4" orient="horz" pos="22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6DBD013-9238-2CE5-C4DF-02887A8873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2592152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25" imgH="424" progId="TCLayout.ActiveDocument.1">
                  <p:embed/>
                </p:oleObj>
              </mc:Choice>
              <mc:Fallback>
                <p:oleObj name="think-cell Slide" r:id="rId12" imgW="425" imgH="42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6DBD013-9238-2CE5-C4DF-02887A8873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0EB9E0-6B4F-5541-A6C4-3D75B2271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13BF4-32FF-454E-9F79-9E771B732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144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D49CA1-26DB-FA4C-8A0A-7F5E0ECB823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17105" y="6090210"/>
            <a:ext cx="2664139" cy="76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71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C982588F-9102-14D0-FA5F-E69D023831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362989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4" progId="TCLayout.ActiveDocument.1">
                  <p:embed/>
                </p:oleObj>
              </mc:Choice>
              <mc:Fallback>
                <p:oleObj name="think-cell Slide" r:id="rId6" imgW="425" imgH="42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982588F-9102-14D0-FA5F-E69D023831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699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7" r:id="rId2"/>
    <p:sldLayoutId id="2147483708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12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119A49B-CA16-4091-96A9-6A28766AA7F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140535034"/>
              </p:ext>
            </p:extLst>
          </p:nvPr>
        </p:nvGraphicFramePr>
        <p:xfrm>
          <a:off x="2119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119A49B-CA16-4091-96A9-6A28766AA7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19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2723C733-D44A-494F-A561-F06C719A7B45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1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nl-NL" sz="3000" b="1" i="0" baseline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81DD6F9-85D0-47FB-BAA7-C98C43B8AF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9125" y="63754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66E55BAE-9A0B-4148-B29E-88887F52AD9B}" type="datetimeFigureOut">
              <a:rPr lang="nl-NL" smtClean="0"/>
              <a:pPr/>
              <a:t>16-5-2024</a:t>
            </a:fld>
            <a:endParaRPr lang="nl-NL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39F1342-A52B-42F3-A634-923890BAD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7540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0DB5283-34E5-4F1B-A45B-CDF123ACB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6852" y="63754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49B65B4-7FA2-8E41-A7B3-E387D1088B72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5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000" b="1" i="0" kern="1200" baseline="0" dirty="0">
          <a:solidFill>
            <a:srgbClr val="0062FD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1400" kern="1200" smtClean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107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8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9" Type="http://schemas.openxmlformats.org/officeDocument/2006/relationships/image" Target="../media/image69.png"/><Relationship Id="rId21" Type="http://schemas.openxmlformats.org/officeDocument/2006/relationships/image" Target="../media/image51.png"/><Relationship Id="rId34" Type="http://schemas.openxmlformats.org/officeDocument/2006/relationships/image" Target="../media/image64.png"/><Relationship Id="rId42" Type="http://schemas.openxmlformats.org/officeDocument/2006/relationships/image" Target="../media/image72.png"/><Relationship Id="rId47" Type="http://schemas.openxmlformats.org/officeDocument/2006/relationships/image" Target="../media/image77.png"/><Relationship Id="rId50" Type="http://schemas.openxmlformats.org/officeDocument/2006/relationships/image" Target="../media/image80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46.png"/><Relationship Id="rId29" Type="http://schemas.openxmlformats.org/officeDocument/2006/relationships/image" Target="../media/image59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32" Type="http://schemas.openxmlformats.org/officeDocument/2006/relationships/image" Target="../media/image62.png"/><Relationship Id="rId37" Type="http://schemas.openxmlformats.org/officeDocument/2006/relationships/image" Target="../media/image67.png"/><Relationship Id="rId40" Type="http://schemas.openxmlformats.org/officeDocument/2006/relationships/image" Target="../media/image70.jpg"/><Relationship Id="rId45" Type="http://schemas.openxmlformats.org/officeDocument/2006/relationships/image" Target="../media/image75.png"/><Relationship Id="rId53" Type="http://schemas.openxmlformats.org/officeDocument/2006/relationships/image" Target="../media/image83.png"/><Relationship Id="rId5" Type="http://schemas.openxmlformats.org/officeDocument/2006/relationships/image" Target="../media/image35.emf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31" Type="http://schemas.openxmlformats.org/officeDocument/2006/relationships/image" Target="../media/image61.png"/><Relationship Id="rId44" Type="http://schemas.openxmlformats.org/officeDocument/2006/relationships/image" Target="../media/image74.png"/><Relationship Id="rId52" Type="http://schemas.openxmlformats.org/officeDocument/2006/relationships/image" Target="../media/image82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Relationship Id="rId35" Type="http://schemas.openxmlformats.org/officeDocument/2006/relationships/image" Target="../media/image65.png"/><Relationship Id="rId43" Type="http://schemas.openxmlformats.org/officeDocument/2006/relationships/image" Target="../media/image73.svg"/><Relationship Id="rId48" Type="http://schemas.openxmlformats.org/officeDocument/2006/relationships/image" Target="../media/image78.jpg"/><Relationship Id="rId8" Type="http://schemas.openxmlformats.org/officeDocument/2006/relationships/image" Target="../media/image38.png"/><Relationship Id="rId51" Type="http://schemas.openxmlformats.org/officeDocument/2006/relationships/image" Target="../media/image81.png"/><Relationship Id="rId3" Type="http://schemas.openxmlformats.org/officeDocument/2006/relationships/notesSlide" Target="../notesSlides/notesSlide1.xml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33" Type="http://schemas.openxmlformats.org/officeDocument/2006/relationships/image" Target="../media/image63.png"/><Relationship Id="rId38" Type="http://schemas.openxmlformats.org/officeDocument/2006/relationships/image" Target="../media/image68.png"/><Relationship Id="rId46" Type="http://schemas.openxmlformats.org/officeDocument/2006/relationships/image" Target="../media/image76.png"/><Relationship Id="rId20" Type="http://schemas.openxmlformats.org/officeDocument/2006/relationships/image" Target="../media/image50.png"/><Relationship Id="rId41" Type="http://schemas.openxmlformats.org/officeDocument/2006/relationships/image" Target="../media/image71.png"/><Relationship Id="rId1" Type="http://schemas.openxmlformats.org/officeDocument/2006/relationships/tags" Target="../tags/tag25.xml"/><Relationship Id="rId6" Type="http://schemas.openxmlformats.org/officeDocument/2006/relationships/image" Target="../media/image36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36" Type="http://schemas.openxmlformats.org/officeDocument/2006/relationships/image" Target="../media/image66.png"/><Relationship Id="rId49" Type="http://schemas.openxmlformats.org/officeDocument/2006/relationships/image" Target="../media/image7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7.sv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6.xml"/><Relationship Id="rId6" Type="http://schemas.openxmlformats.org/officeDocument/2006/relationships/image" Target="../media/image86.png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8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1.svg"/><Relationship Id="rId12" Type="http://schemas.openxmlformats.org/officeDocument/2006/relationships/image" Target="../media/image96.png"/><Relationship Id="rId17" Type="http://schemas.openxmlformats.org/officeDocument/2006/relationships/image" Target="../media/image101.svg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100.png"/><Relationship Id="rId1" Type="http://schemas.openxmlformats.org/officeDocument/2006/relationships/tags" Target="../tags/tag27.xml"/><Relationship Id="rId6" Type="http://schemas.openxmlformats.org/officeDocument/2006/relationships/image" Target="../media/image90.png"/><Relationship Id="rId11" Type="http://schemas.openxmlformats.org/officeDocument/2006/relationships/image" Target="../media/image95.svg"/><Relationship Id="rId5" Type="http://schemas.openxmlformats.org/officeDocument/2006/relationships/image" Target="../media/image35.emf"/><Relationship Id="rId15" Type="http://schemas.openxmlformats.org/officeDocument/2006/relationships/image" Target="../media/image99.svg"/><Relationship Id="rId10" Type="http://schemas.openxmlformats.org/officeDocument/2006/relationships/image" Target="../media/image94.png"/><Relationship Id="rId4" Type="http://schemas.openxmlformats.org/officeDocument/2006/relationships/oleObject" Target="../embeddings/oleObject25.bin"/><Relationship Id="rId9" Type="http://schemas.openxmlformats.org/officeDocument/2006/relationships/image" Target="../media/image93.svg"/><Relationship Id="rId14" Type="http://schemas.openxmlformats.org/officeDocument/2006/relationships/image" Target="../media/image9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1DBC-F7D4-EA4F-B635-85FDF25AB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6263" y="2265915"/>
            <a:ext cx="8435975" cy="2529923"/>
          </a:xfrm>
        </p:spPr>
        <p:txBody>
          <a:bodyPr vert="horz">
            <a:spAutoFit/>
          </a:bodyPr>
          <a:lstStyle/>
          <a:p>
            <a:r>
              <a:rPr lang="en-US" sz="4800" dirty="0"/>
              <a:t>Financial and Management accounting: A symbiotic relationship</a:t>
            </a:r>
            <a:br>
              <a:rPr lang="en-US" sz="4800" dirty="0"/>
            </a:br>
            <a:r>
              <a:rPr lang="en-US" sz="3200" i="1" dirty="0"/>
              <a:t>How US PTO uses both in price setting….</a:t>
            </a:r>
            <a:endParaRPr lang="en-US" sz="4800" i="1" dirty="0"/>
          </a:p>
        </p:txBody>
      </p:sp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1F0C48A5-B05B-BDB2-876B-592839482EE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9253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F0C48A5-B05B-BDB2-876B-592839482E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ubtitle 12">
            <a:extLst>
              <a:ext uri="{FF2B5EF4-FFF2-40B4-BE49-F238E27FC236}">
                <a16:creationId xmlns:a16="http://schemas.microsoft.com/office/drawing/2014/main" id="{9674C8B4-F3B2-EF43-628E-831EBF05F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6967" y="5280509"/>
            <a:ext cx="7340984" cy="9393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/>
              <a:t>Sander den Hartog &amp; Lim Vermeer</a:t>
            </a:r>
          </a:p>
          <a:p>
            <a:r>
              <a:rPr lang="en-US" dirty="0">
                <a:latin typeface="Verdana"/>
                <a:ea typeface="Verdana"/>
              </a:rPr>
              <a:t>CEO of CostPerform and Subject matter expert at US PTO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74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32E58-4A59-48E0-AB43-E8E98217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Managerial costing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1EAFEF-0400-4D85-A154-77AE5E72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65B4-7FA2-8E41-A7B3-E387D1088B72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A878BE-CDFA-4F1B-A9E7-D1E057852160}"/>
              </a:ext>
            </a:extLst>
          </p:cNvPr>
          <p:cNvSpPr/>
          <p:nvPr/>
        </p:nvSpPr>
        <p:spPr>
          <a:xfrm>
            <a:off x="0" y="6294452"/>
            <a:ext cx="12192000" cy="618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9D6A0-149E-4C7B-AF29-1DBC38E4DACB}"/>
              </a:ext>
            </a:extLst>
          </p:cNvPr>
          <p:cNvSpPr txBox="1"/>
          <p:nvPr/>
        </p:nvSpPr>
        <p:spPr>
          <a:xfrm>
            <a:off x="5537216" y="6459865"/>
            <a:ext cx="10935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CONFIDENCE</a:t>
            </a:r>
            <a:endParaRPr lang="en-IN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466B56C-ED09-4E88-FFC2-50268659F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16" y="1008761"/>
            <a:ext cx="4416141" cy="5219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4FF22B-72B6-CB12-D5B2-9CAF2B395109}"/>
              </a:ext>
            </a:extLst>
          </p:cNvPr>
          <p:cNvSpPr txBox="1"/>
          <p:nvPr/>
        </p:nvSpPr>
        <p:spPr>
          <a:xfrm>
            <a:off x="5446644" y="2043486"/>
            <a:ext cx="60588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74F51"/>
                </a:solidFill>
                <a:effectLst/>
                <a:latin typeface="OpenSans"/>
              </a:rPr>
              <a:t>Managerial costing is costing done to provide accurate and relevant cost information for internal decision support.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474F51"/>
              </a:solidFill>
              <a:latin typeface="Open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74F51"/>
                </a:solidFill>
                <a:latin typeface="OpenSans"/>
              </a:rPr>
              <a:t>No mandated rules or standards but principles and concepts.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474F51"/>
              </a:solidFill>
              <a:latin typeface="Open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74F51"/>
                </a:solidFill>
                <a:latin typeface="OpenSans"/>
              </a:rPr>
              <a:t>Grounded in causality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474F51"/>
              </a:solidFill>
              <a:latin typeface="Open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74F51"/>
                </a:solidFill>
                <a:latin typeface="OpenSans"/>
              </a:rPr>
              <a:t>Differs from financial accounting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88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1D92-D93F-8CA8-7A49-DF80CC030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Financial accounting vs. Managerial Costing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87A18F-C7B2-657A-E58B-7AFACB5FC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65B4-7FA2-8E41-A7B3-E387D1088B72}" type="slidenum">
              <a:rPr lang="nl-NL" smtClean="0"/>
              <a:pPr/>
              <a:t>11</a:t>
            </a:fld>
            <a:endParaRPr lang="nl-NL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8753E83-1BDC-D852-CB5B-4DD8BE42BA14}"/>
              </a:ext>
            </a:extLst>
          </p:cNvPr>
          <p:cNvGraphicFramePr>
            <a:graphicFrameLocks noGrp="1"/>
          </p:cNvGraphicFramePr>
          <p:nvPr/>
        </p:nvGraphicFramePr>
        <p:xfrm>
          <a:off x="771188" y="1256304"/>
          <a:ext cx="10199028" cy="5169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9676">
                  <a:extLst>
                    <a:ext uri="{9D8B030D-6E8A-4147-A177-3AD203B41FA5}">
                      <a16:colId xmlns:a16="http://schemas.microsoft.com/office/drawing/2014/main" val="4186976087"/>
                    </a:ext>
                  </a:extLst>
                </a:gridCol>
                <a:gridCol w="3399676">
                  <a:extLst>
                    <a:ext uri="{9D8B030D-6E8A-4147-A177-3AD203B41FA5}">
                      <a16:colId xmlns:a16="http://schemas.microsoft.com/office/drawing/2014/main" val="284156686"/>
                    </a:ext>
                  </a:extLst>
                </a:gridCol>
                <a:gridCol w="3399676">
                  <a:extLst>
                    <a:ext uri="{9D8B030D-6E8A-4147-A177-3AD203B41FA5}">
                      <a16:colId xmlns:a16="http://schemas.microsoft.com/office/drawing/2014/main" val="2771263048"/>
                    </a:ext>
                  </a:extLst>
                </a:gridCol>
              </a:tblGrid>
              <a:tr h="597484">
                <a:tc>
                  <a:txBody>
                    <a:bodyPr/>
                    <a:lstStyle/>
                    <a:p>
                      <a:r>
                        <a:rPr lang="en-GB" dirty="0"/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Financial accounting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Managerial costing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651173"/>
                  </a:ext>
                </a:extLst>
              </a:tr>
              <a:tr h="597484">
                <a:tc>
                  <a:txBody>
                    <a:bodyPr/>
                    <a:lstStyle/>
                    <a:p>
                      <a:r>
                        <a:rPr lang="en-GB" dirty="0"/>
                        <a:t>Principles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Revenue recognition</a:t>
                      </a:r>
                    </a:p>
                    <a:p>
                      <a:r>
                        <a:rPr lang="en-GB" dirty="0"/>
                        <a:t>Historical Cost</a:t>
                      </a:r>
                    </a:p>
                    <a:p>
                      <a:r>
                        <a:rPr lang="en-GB" dirty="0"/>
                        <a:t>Matching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Causality - Cause and Effect</a:t>
                      </a:r>
                    </a:p>
                    <a:p>
                      <a:r>
                        <a:rPr lang="en-GB" dirty="0"/>
                        <a:t>Analogy – Logical use of information to reflect operations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324805"/>
                  </a:ext>
                </a:extLst>
              </a:tr>
              <a:tr h="597484">
                <a:tc>
                  <a:txBody>
                    <a:bodyPr/>
                    <a:lstStyle/>
                    <a:p>
                      <a:r>
                        <a:rPr lang="en-GB" dirty="0"/>
                        <a:t>Perspective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Backward looking</a:t>
                      </a:r>
                    </a:p>
                    <a:p>
                      <a:r>
                        <a:rPr lang="en-GB" dirty="0"/>
                        <a:t>Focus on specific time periods</a:t>
                      </a:r>
                    </a:p>
                    <a:p>
                      <a:r>
                        <a:rPr lang="en-GB" dirty="0"/>
                        <a:t>Sunk costs are relevant</a:t>
                      </a:r>
                    </a:p>
                    <a:p>
                      <a:r>
                        <a:rPr lang="en-GB" dirty="0"/>
                        <a:t>Profit is paramount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Forward looking</a:t>
                      </a:r>
                    </a:p>
                    <a:p>
                      <a:r>
                        <a:rPr lang="en-GB" dirty="0"/>
                        <a:t>Focus on continuum of operations</a:t>
                      </a:r>
                    </a:p>
                    <a:p>
                      <a:r>
                        <a:rPr lang="en-GB" dirty="0"/>
                        <a:t>Sunk costs are irrelevant</a:t>
                      </a:r>
                    </a:p>
                    <a:p>
                      <a:r>
                        <a:rPr lang="en-GB" dirty="0"/>
                        <a:t>Cash flow is paramount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16703"/>
                  </a:ext>
                </a:extLst>
              </a:tr>
              <a:tr h="597484">
                <a:tc>
                  <a:txBody>
                    <a:bodyPr/>
                    <a:lstStyle/>
                    <a:p>
                      <a:r>
                        <a:rPr lang="en-GB" dirty="0"/>
                        <a:t>Depreciation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Time or Use based on historical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Capital preservation allowance based on replacement value and future resource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809304"/>
                  </a:ext>
                </a:extLst>
              </a:tr>
              <a:tr h="597484">
                <a:tc>
                  <a:txBody>
                    <a:bodyPr/>
                    <a:lstStyle/>
                    <a:p>
                      <a:r>
                        <a:rPr lang="en-GB" dirty="0"/>
                        <a:t>Cost Objects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 dimension: usually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Products, Services, customers, Channels, etc. All dimensions that have a causal cost relation.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53536"/>
                  </a:ext>
                </a:extLst>
              </a:tr>
              <a:tr h="597484">
                <a:tc>
                  <a:txBody>
                    <a:bodyPr/>
                    <a:lstStyle/>
                    <a:p>
                      <a:r>
                        <a:rPr lang="en-GB" dirty="0"/>
                        <a:t>Sales, Marketing and any other general/overhead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Identified at organizational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As causality dictates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467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78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3">
            <a:extLst>
              <a:ext uri="{FF2B5EF4-FFF2-40B4-BE49-F238E27FC236}">
                <a16:creationId xmlns:a16="http://schemas.microsoft.com/office/drawing/2014/main" id="{C32AB353-90C3-E04D-9988-072861E994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45E2E-6879-EC44-8292-0736DA646AE6}" type="slidenum">
              <a:rPr lang="en-AU" altLang="en-US" smtClean="0"/>
              <a:pPr/>
              <a:t>12</a:t>
            </a:fld>
            <a:endParaRPr lang="en-AU" altLang="en-US" dirty="0"/>
          </a:p>
        </p:txBody>
      </p:sp>
      <p:sp>
        <p:nvSpPr>
          <p:cNvPr id="390146" name="AutoShape 2">
            <a:extLst>
              <a:ext uri="{FF2B5EF4-FFF2-40B4-BE49-F238E27FC236}">
                <a16:creationId xmlns:a16="http://schemas.microsoft.com/office/drawing/2014/main" id="{FB3C4C44-7890-3D4B-85C8-288B89F24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913" y="2319705"/>
            <a:ext cx="1298331" cy="1866900"/>
          </a:xfrm>
          <a:prstGeom prst="rightArrow">
            <a:avLst>
              <a:gd name="adj1" fmla="val 100000"/>
              <a:gd name="adj2" fmla="val 1622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077" tIns="49846" rIns="0" bIns="49846" anchor="ctr"/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4775" indent="-103188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33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907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479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051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623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AU" altLang="en-US" sz="1108" dirty="0">
                <a:solidFill>
                  <a:schemeClr val="bg1"/>
                </a:solidFill>
                <a:latin typeface="Univers 45 Light" pitchFamily="2" charset="0"/>
              </a:rPr>
              <a:t>Output</a:t>
            </a:r>
          </a:p>
          <a:p>
            <a:pPr algn="ctr">
              <a:spcBef>
                <a:spcPct val="20000"/>
              </a:spcBef>
            </a:pPr>
            <a:r>
              <a:rPr lang="en-AU" altLang="en-US" sz="1108" dirty="0">
                <a:solidFill>
                  <a:schemeClr val="bg1"/>
                </a:solidFill>
                <a:latin typeface="Univers 45 Light" pitchFamily="2" charset="0"/>
              </a:rPr>
              <a:t>(cost prices)</a:t>
            </a:r>
          </a:p>
          <a:p>
            <a:pPr>
              <a:spcBef>
                <a:spcPct val="20000"/>
              </a:spcBef>
            </a:pPr>
            <a:endParaRPr lang="en-AU" altLang="en-US" sz="1108" dirty="0">
              <a:solidFill>
                <a:schemeClr val="bg1"/>
              </a:solidFill>
              <a:latin typeface="Univers 45 Light" pitchFamily="2" charset="0"/>
            </a:endParaRPr>
          </a:p>
        </p:txBody>
      </p:sp>
      <p:sp>
        <p:nvSpPr>
          <p:cNvPr id="390147" name="Rectangle 3">
            <a:extLst>
              <a:ext uri="{FF2B5EF4-FFF2-40B4-BE49-F238E27FC236}">
                <a16:creationId xmlns:a16="http://schemas.microsoft.com/office/drawing/2014/main" id="{CA6E0726-8E2D-FF4D-A21B-289DD7EF0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76048" y="2"/>
            <a:ext cx="8712441" cy="9826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AU" altLang="en-US" dirty="0"/>
              <a:t>“Identify the differences between cost price, tariffs / sales prices and prices on the invoice</a:t>
            </a:r>
          </a:p>
        </p:txBody>
      </p:sp>
      <p:sp>
        <p:nvSpPr>
          <p:cNvPr id="390148" name="Rectangle 4">
            <a:extLst>
              <a:ext uri="{FF2B5EF4-FFF2-40B4-BE49-F238E27FC236}">
                <a16:creationId xmlns:a16="http://schemas.microsoft.com/office/drawing/2014/main" id="{44A9618F-36B2-0A4C-A7D9-51674DA10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386" y="2319705"/>
            <a:ext cx="2108689" cy="1866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846" tIns="49846" rIns="49846" bIns="49846" anchor="ctr" anchorCtr="1"/>
          <a:lstStyle/>
          <a:p>
            <a:endParaRPr lang="en-AU" sz="1292"/>
          </a:p>
        </p:txBody>
      </p:sp>
      <p:sp>
        <p:nvSpPr>
          <p:cNvPr id="390149" name="Rectangle 5">
            <a:extLst>
              <a:ext uri="{FF2B5EF4-FFF2-40B4-BE49-F238E27FC236}">
                <a16:creationId xmlns:a16="http://schemas.microsoft.com/office/drawing/2014/main" id="{BE240A3C-11B3-2C4F-B12B-E7E8F4ED5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7794" y="3725009"/>
            <a:ext cx="1979735" cy="339969"/>
          </a:xfrm>
          <a:prstGeom prst="rect">
            <a:avLst/>
          </a:prstGeom>
          <a:solidFill>
            <a:srgbClr val="CCD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846" tIns="49846" rIns="49846" bIns="49846" anchor="ctr" anchorCtr="1"/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4775" indent="-103188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33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907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479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051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623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AU" altLang="en-US" sz="1108">
                <a:solidFill>
                  <a:srgbClr val="0C2D83"/>
                </a:solidFill>
                <a:latin typeface="Univers 45 Light" pitchFamily="2" charset="0"/>
              </a:rPr>
              <a:t>Laws and regulations</a:t>
            </a:r>
          </a:p>
        </p:txBody>
      </p:sp>
      <p:sp>
        <p:nvSpPr>
          <p:cNvPr id="390150" name="Rectangle 6">
            <a:extLst>
              <a:ext uri="{FF2B5EF4-FFF2-40B4-BE49-F238E27FC236}">
                <a16:creationId xmlns:a16="http://schemas.microsoft.com/office/drawing/2014/main" id="{E2525E72-5968-1942-9FB5-24F9596E6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7794" y="2794490"/>
            <a:ext cx="1979735" cy="339969"/>
          </a:xfrm>
          <a:prstGeom prst="rect">
            <a:avLst/>
          </a:prstGeom>
          <a:solidFill>
            <a:srgbClr val="CCD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846" tIns="49846" rIns="49846" bIns="49846" anchor="ctr" anchorCtr="1"/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4775" indent="-103188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33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907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479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051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623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AU" altLang="en-US" sz="1108">
                <a:solidFill>
                  <a:srgbClr val="0C2D83"/>
                </a:solidFill>
                <a:latin typeface="Univers 45 Light" pitchFamily="2" charset="0"/>
              </a:rPr>
              <a:t>Management  principles</a:t>
            </a:r>
          </a:p>
        </p:txBody>
      </p:sp>
      <p:sp>
        <p:nvSpPr>
          <p:cNvPr id="390151" name="Rectangle 7">
            <a:extLst>
              <a:ext uri="{FF2B5EF4-FFF2-40B4-BE49-F238E27FC236}">
                <a16:creationId xmlns:a16="http://schemas.microsoft.com/office/drawing/2014/main" id="{9779C136-46FA-374E-9AE3-6EBC2D2F7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7794" y="3259017"/>
            <a:ext cx="1979735" cy="339969"/>
          </a:xfrm>
          <a:prstGeom prst="rect">
            <a:avLst/>
          </a:prstGeom>
          <a:solidFill>
            <a:srgbClr val="CCD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846" tIns="49846" rIns="49846" bIns="49846" anchor="ctr" anchorCtr="1"/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4775" indent="-103188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33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907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479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051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623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AU" altLang="en-US" sz="1108">
                <a:solidFill>
                  <a:srgbClr val="0C2D83"/>
                </a:solidFill>
                <a:latin typeface="Univers 45 Light" pitchFamily="2" charset="0"/>
              </a:rPr>
              <a:t>Assumptions/estimates</a:t>
            </a:r>
          </a:p>
        </p:txBody>
      </p:sp>
      <p:sp>
        <p:nvSpPr>
          <p:cNvPr id="390152" name="Text Box 8">
            <a:extLst>
              <a:ext uri="{FF2B5EF4-FFF2-40B4-BE49-F238E27FC236}">
                <a16:creationId xmlns:a16="http://schemas.microsoft.com/office/drawing/2014/main" id="{79C21F8A-75C3-BA4A-9773-FA604688A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367" y="2365131"/>
            <a:ext cx="1105749" cy="28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462" tIns="66462" rIns="33231" bIns="66462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 indent="-188913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15000"/>
              </a:spcBef>
              <a:buSzPct val="100000"/>
              <a:buFont typeface="Wingdings" pitchFamily="2" charset="2"/>
              <a:buNone/>
            </a:pPr>
            <a:r>
              <a:rPr lang="en-AU" altLang="en-US" sz="1108" dirty="0">
                <a:solidFill>
                  <a:schemeClr val="bg1"/>
                </a:solidFill>
                <a:latin typeface="Univers 45 Light" pitchFamily="2" charset="0"/>
              </a:rPr>
              <a:t>Cost price model</a:t>
            </a:r>
          </a:p>
        </p:txBody>
      </p:sp>
      <p:sp>
        <p:nvSpPr>
          <p:cNvPr id="390153" name="AutoShape 9">
            <a:extLst>
              <a:ext uri="{FF2B5EF4-FFF2-40B4-BE49-F238E27FC236}">
                <a16:creationId xmlns:a16="http://schemas.microsoft.com/office/drawing/2014/main" id="{A3EFA0ED-A212-794C-9B5B-B278DA016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989" y="2319705"/>
            <a:ext cx="1528396" cy="1868365"/>
          </a:xfrm>
          <a:prstGeom prst="rightArrow">
            <a:avLst>
              <a:gd name="adj1" fmla="val 100000"/>
              <a:gd name="adj2" fmla="val 16227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077" tIns="49846" rIns="0" bIns="49846" anchor="ctr"/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4775" indent="-103188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33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907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479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051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623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AU" altLang="en-US" sz="1108">
                <a:solidFill>
                  <a:schemeClr val="bg1"/>
                </a:solidFill>
                <a:latin typeface="Univers 45 Light" pitchFamily="2" charset="0"/>
              </a:rPr>
              <a:t>INPUT</a:t>
            </a:r>
          </a:p>
          <a:p>
            <a:pPr>
              <a:spcBef>
                <a:spcPct val="20000"/>
              </a:spcBef>
            </a:pPr>
            <a:r>
              <a:rPr lang="en-AU" altLang="en-US" sz="1108">
                <a:solidFill>
                  <a:schemeClr val="bg1"/>
                </a:solidFill>
                <a:latin typeface="Univers 45 Light" pitchFamily="2" charset="0"/>
              </a:rPr>
              <a:t>(source  systems)</a:t>
            </a:r>
            <a:br>
              <a:rPr lang="en-AU" altLang="en-US" sz="1108">
                <a:solidFill>
                  <a:schemeClr val="bg1"/>
                </a:solidFill>
                <a:latin typeface="Univers 45 Light" pitchFamily="2" charset="0"/>
              </a:rPr>
            </a:br>
            <a:endParaRPr lang="en-AU" altLang="en-US" sz="1108">
              <a:solidFill>
                <a:schemeClr val="bg1"/>
              </a:solidFill>
              <a:latin typeface="Univers 45 Light" pitchFamily="2" charset="0"/>
            </a:endParaRPr>
          </a:p>
        </p:txBody>
      </p:sp>
      <p:sp>
        <p:nvSpPr>
          <p:cNvPr id="390154" name="AutoShape 10">
            <a:extLst>
              <a:ext uri="{FF2B5EF4-FFF2-40B4-BE49-F238E27FC236}">
                <a16:creationId xmlns:a16="http://schemas.microsoft.com/office/drawing/2014/main" id="{FC77DDEF-8BD0-8742-B4BF-4E912BCB4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902" y="2319705"/>
            <a:ext cx="936381" cy="1868365"/>
          </a:xfrm>
          <a:prstGeom prst="rightArrow">
            <a:avLst>
              <a:gd name="adj1" fmla="val 100000"/>
              <a:gd name="adj2" fmla="val 16227"/>
            </a:avLst>
          </a:prstGeom>
          <a:solidFill>
            <a:srgbClr val="F5B3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077" tIns="49846" rIns="0" bIns="49846" anchor="ctr"/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4775" indent="-103188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33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907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479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051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623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AU" altLang="en-US" sz="1108" dirty="0">
                <a:solidFill>
                  <a:srgbClr val="0C2D83"/>
                </a:solidFill>
                <a:latin typeface="Univers 45 Light" pitchFamily="2" charset="0"/>
              </a:rPr>
              <a:t>Tariffs</a:t>
            </a:r>
          </a:p>
          <a:p>
            <a:pPr algn="ctr">
              <a:spcBef>
                <a:spcPct val="20000"/>
              </a:spcBef>
            </a:pPr>
            <a:r>
              <a:rPr lang="en-AU" altLang="en-US" sz="1108" dirty="0">
                <a:solidFill>
                  <a:srgbClr val="0C2D83"/>
                </a:solidFill>
                <a:latin typeface="Univers 45 Light" pitchFamily="2" charset="0"/>
              </a:rPr>
              <a:t>(sales prices)</a:t>
            </a:r>
          </a:p>
        </p:txBody>
      </p:sp>
      <p:sp>
        <p:nvSpPr>
          <p:cNvPr id="390155" name="AutoShape 11">
            <a:extLst>
              <a:ext uri="{FF2B5EF4-FFF2-40B4-BE49-F238E27FC236}">
                <a16:creationId xmlns:a16="http://schemas.microsoft.com/office/drawing/2014/main" id="{F50CC998-2575-664C-9438-B3C4AE470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178" y="2319705"/>
            <a:ext cx="955428" cy="1868365"/>
          </a:xfrm>
          <a:prstGeom prst="rightArrow">
            <a:avLst>
              <a:gd name="adj1" fmla="val 100000"/>
              <a:gd name="adj2" fmla="val 16227"/>
            </a:avLst>
          </a:prstGeom>
          <a:solidFill>
            <a:srgbClr val="F5B3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077" tIns="49846" rIns="0" bIns="49846" anchor="ctr"/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4775" indent="-103188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33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907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479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051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623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AU" altLang="en-US" sz="1108" dirty="0">
                <a:solidFill>
                  <a:srgbClr val="0C2D83"/>
                </a:solidFill>
                <a:latin typeface="Univers 45 Light" pitchFamily="2" charset="0"/>
              </a:rPr>
              <a:t>Output</a:t>
            </a:r>
          </a:p>
          <a:p>
            <a:pPr algn="ctr">
              <a:spcBef>
                <a:spcPct val="20000"/>
              </a:spcBef>
            </a:pPr>
            <a:r>
              <a:rPr lang="en-AU" altLang="en-US" sz="1108" dirty="0">
                <a:solidFill>
                  <a:srgbClr val="0C2D83"/>
                </a:solidFill>
                <a:latin typeface="Univers 45 Light" pitchFamily="2" charset="0"/>
              </a:rPr>
              <a:t>(normalized cost prices)</a:t>
            </a:r>
          </a:p>
        </p:txBody>
      </p:sp>
      <p:sp>
        <p:nvSpPr>
          <p:cNvPr id="390156" name="Line 12">
            <a:extLst>
              <a:ext uri="{FF2B5EF4-FFF2-40B4-BE49-F238E27FC236}">
                <a16:creationId xmlns:a16="http://schemas.microsoft.com/office/drawing/2014/main" id="{46E4836C-61DB-1A4F-BA06-C75A7A564D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9755" y="3232638"/>
            <a:ext cx="301869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3231" tIns="33231" rIns="33231" bIns="33231" anchor="ctr"/>
          <a:lstStyle/>
          <a:p>
            <a:endParaRPr lang="en-AU" sz="1292"/>
          </a:p>
        </p:txBody>
      </p:sp>
      <p:sp>
        <p:nvSpPr>
          <p:cNvPr id="390157" name="Line 13">
            <a:extLst>
              <a:ext uri="{FF2B5EF4-FFF2-40B4-BE49-F238E27FC236}">
                <a16:creationId xmlns:a16="http://schemas.microsoft.com/office/drawing/2014/main" id="{899272C3-F412-4848-B8E7-C18B6C9DDD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5252" y="3245827"/>
            <a:ext cx="25937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3231" tIns="33231" rIns="33231" bIns="33231" anchor="ctr"/>
          <a:lstStyle/>
          <a:p>
            <a:endParaRPr lang="en-AU" sz="1292"/>
          </a:p>
        </p:txBody>
      </p:sp>
      <p:sp>
        <p:nvSpPr>
          <p:cNvPr id="390158" name="Oval 14">
            <a:extLst>
              <a:ext uri="{FF2B5EF4-FFF2-40B4-BE49-F238E27FC236}">
                <a16:creationId xmlns:a16="http://schemas.microsoft.com/office/drawing/2014/main" id="{BC594DB1-5D9A-E94A-B99D-84BEA88C3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4986" y="1856644"/>
            <a:ext cx="1430215" cy="397119"/>
          </a:xfrm>
          <a:prstGeom prst="ellipse">
            <a:avLst/>
          </a:prstGeom>
          <a:solidFill>
            <a:srgbClr val="F06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846" tIns="49846" rIns="49846" bIns="49846" anchor="ctr" anchorCtr="1"/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4775" indent="-103188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33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907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479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051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623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AU" altLang="en-US" sz="1108">
                <a:solidFill>
                  <a:srgbClr val="FFFFFF"/>
                </a:solidFill>
                <a:latin typeface="Univers 45 Light" pitchFamily="2" charset="0"/>
              </a:rPr>
              <a:t>Standardizing</a:t>
            </a:r>
          </a:p>
        </p:txBody>
      </p:sp>
      <p:sp>
        <p:nvSpPr>
          <p:cNvPr id="390159" name="Oval 15">
            <a:extLst>
              <a:ext uri="{FF2B5EF4-FFF2-40B4-BE49-F238E27FC236}">
                <a16:creationId xmlns:a16="http://schemas.microsoft.com/office/drawing/2014/main" id="{3373219B-2A73-664A-B6CC-A8C217829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9532" y="1865436"/>
            <a:ext cx="1430215" cy="397119"/>
          </a:xfrm>
          <a:prstGeom prst="ellipse">
            <a:avLst/>
          </a:prstGeom>
          <a:solidFill>
            <a:srgbClr val="F06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846" tIns="49846" rIns="49846" bIns="49846" anchor="ctr" anchorCtr="1"/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4775" indent="-103188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33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907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479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051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623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AU" altLang="en-US" sz="1108" dirty="0">
                <a:solidFill>
                  <a:srgbClr val="FFFFFF"/>
                </a:solidFill>
                <a:latin typeface="Univers 45 Light" pitchFamily="2" charset="0"/>
              </a:rPr>
              <a:t>Tariffs policies</a:t>
            </a:r>
          </a:p>
        </p:txBody>
      </p:sp>
      <p:graphicFrame>
        <p:nvGraphicFramePr>
          <p:cNvPr id="390189" name="Group 45">
            <a:extLst>
              <a:ext uri="{FF2B5EF4-FFF2-40B4-BE49-F238E27FC236}">
                <a16:creationId xmlns:a16="http://schemas.microsoft.com/office/drawing/2014/main" id="{C9C0C40C-9CF8-354F-8C80-CE4D3933EA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33198" y="4286251"/>
          <a:ext cx="8490439" cy="1769871"/>
        </p:xfrm>
        <a:graphic>
          <a:graphicData uri="http://schemas.openxmlformats.org/drawingml/2006/table">
            <a:tbl>
              <a:tblPr/>
              <a:tblGrid>
                <a:gridCol w="1537188">
                  <a:extLst>
                    <a:ext uri="{9D8B030D-6E8A-4147-A177-3AD203B41FA5}">
                      <a16:colId xmlns:a16="http://schemas.microsoft.com/office/drawing/2014/main" val="3350853042"/>
                    </a:ext>
                  </a:extLst>
                </a:gridCol>
                <a:gridCol w="3027485">
                  <a:extLst>
                    <a:ext uri="{9D8B030D-6E8A-4147-A177-3AD203B41FA5}">
                      <a16:colId xmlns:a16="http://schemas.microsoft.com/office/drawing/2014/main" val="3055165578"/>
                    </a:ext>
                  </a:extLst>
                </a:gridCol>
                <a:gridCol w="1491762">
                  <a:extLst>
                    <a:ext uri="{9D8B030D-6E8A-4147-A177-3AD203B41FA5}">
                      <a16:colId xmlns:a16="http://schemas.microsoft.com/office/drawing/2014/main" val="2015350638"/>
                    </a:ext>
                  </a:extLst>
                </a:gridCol>
                <a:gridCol w="1251438">
                  <a:extLst>
                    <a:ext uri="{9D8B030D-6E8A-4147-A177-3AD203B41FA5}">
                      <a16:colId xmlns:a16="http://schemas.microsoft.com/office/drawing/2014/main" val="1836907424"/>
                    </a:ext>
                  </a:extLst>
                </a:gridCol>
                <a:gridCol w="1182566">
                  <a:extLst>
                    <a:ext uri="{9D8B030D-6E8A-4147-A177-3AD203B41FA5}">
                      <a16:colId xmlns:a16="http://schemas.microsoft.com/office/drawing/2014/main" val="4118713214"/>
                    </a:ext>
                  </a:extLst>
                </a:gridCol>
              </a:tblGrid>
              <a:tr h="1769871">
                <a:tc>
                  <a:txBody>
                    <a:bodyPr/>
                    <a:lstStyle>
                      <a:lvl1pPr marL="152400" indent="-152400">
                        <a:spcBef>
                          <a:spcPct val="40000"/>
                        </a:spcBef>
                        <a:defRPr sz="900" b="1">
                          <a:solidFill>
                            <a:schemeClr val="tx2"/>
                          </a:solidFill>
                          <a:latin typeface="Univers 45 Light" pitchFamily="2" charset="0"/>
                        </a:defRPr>
                      </a:lvl1pPr>
                      <a:lvl2pPr marL="327025" indent="-142875">
                        <a:spcBef>
                          <a:spcPct val="40000"/>
                        </a:spcBef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2pPr>
                      <a:lvl3pPr marL="328613">
                        <a:spcBef>
                          <a:spcPct val="40000"/>
                        </a:spcBef>
                        <a:buClr>
                          <a:schemeClr val="tx2"/>
                        </a:buClr>
                        <a:buSzPct val="85000"/>
                        <a:buFont typeface="Symbol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3pPr>
                      <a:lvl4pPr marL="363538">
                        <a:spcBef>
                          <a:spcPct val="40000"/>
                        </a:spcBef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4pPr>
                      <a:lvl5pPr marL="542925">
                        <a:spcBef>
                          <a:spcPct val="40000"/>
                        </a:spcBef>
                        <a:buClr>
                          <a:schemeClr val="tx2"/>
                        </a:buClr>
                        <a:buSzPct val="85000"/>
                        <a:buFont typeface="Symbol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5pPr>
                      <a:lvl6pPr marL="1000125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Symbol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6pPr>
                      <a:lvl7pPr marL="1457325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Symbol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7pPr>
                      <a:lvl8pPr marL="1914525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Symbol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8pPr>
                      <a:lvl9pPr marL="2371725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Symbol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9pPr>
                    </a:lstStyle>
                    <a:p>
                      <a:pPr marL="152400" marR="0" lvl="0" indent="-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AU" altLang="en-US" sz="9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45 Light" pitchFamily="2" charset="0"/>
                        </a:rPr>
                        <a:t>Matching financial administration</a:t>
                      </a:r>
                    </a:p>
                    <a:p>
                      <a:pPr marL="152400" marR="0" lvl="0" indent="-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AU" altLang="en-US" sz="9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45 Light" pitchFamily="2" charset="0"/>
                        </a:rPr>
                        <a:t>HR systems</a:t>
                      </a:r>
                    </a:p>
                    <a:p>
                      <a:pPr marL="152400" marR="0" lvl="0" indent="-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AU" altLang="en-US" sz="9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45 Light" pitchFamily="2" charset="0"/>
                        </a:rPr>
                        <a:t>Prodcution systems</a:t>
                      </a:r>
                    </a:p>
                  </a:txBody>
                  <a:tcPr marL="49846" marR="49846" marT="83077" marB="83077" horzOverflow="overflow">
                    <a:lnL cap="flat"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2400" indent="-152400">
                        <a:spcBef>
                          <a:spcPct val="40000"/>
                        </a:spcBef>
                        <a:defRPr sz="900" b="1">
                          <a:solidFill>
                            <a:schemeClr val="tx2"/>
                          </a:solidFill>
                          <a:latin typeface="Univers 45 Light" pitchFamily="2" charset="0"/>
                        </a:defRPr>
                      </a:lvl1pPr>
                      <a:lvl2pPr marL="327025" indent="-142875">
                        <a:spcBef>
                          <a:spcPct val="40000"/>
                        </a:spcBef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2pPr>
                      <a:lvl3pPr marL="328613">
                        <a:spcBef>
                          <a:spcPct val="40000"/>
                        </a:spcBef>
                        <a:buClr>
                          <a:schemeClr val="tx2"/>
                        </a:buClr>
                        <a:buSzPct val="85000"/>
                        <a:buFont typeface="Symbol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3pPr>
                      <a:lvl4pPr marL="363538">
                        <a:spcBef>
                          <a:spcPct val="40000"/>
                        </a:spcBef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4pPr>
                      <a:lvl5pPr marL="542925">
                        <a:spcBef>
                          <a:spcPct val="40000"/>
                        </a:spcBef>
                        <a:buClr>
                          <a:schemeClr val="tx2"/>
                        </a:buClr>
                        <a:buSzPct val="85000"/>
                        <a:buFont typeface="Symbol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5pPr>
                      <a:lvl6pPr marL="1000125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Symbol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6pPr>
                      <a:lvl7pPr marL="1457325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Symbol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7pPr>
                      <a:lvl8pPr marL="1914525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Symbol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8pPr>
                      <a:lvl9pPr marL="2371725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Symbol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9pPr>
                    </a:lstStyle>
                    <a:p>
                      <a:pPr marL="152400" marR="0" lvl="0" indent="-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AU" alt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45 Light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Use of generally accepted economic principle for allocation of costs and revenue</a:t>
                      </a:r>
                    </a:p>
                    <a:p>
                      <a:pPr marL="152400" marR="0" lvl="0" indent="-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AU" alt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45 Light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Applying the applicable law and regulations around cost management</a:t>
                      </a:r>
                    </a:p>
                    <a:p>
                      <a:pPr marL="152400" marR="0" lvl="0" indent="-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AU" alt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45 Light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Transparent substantiation and documentation</a:t>
                      </a:r>
                    </a:p>
                  </a:txBody>
                  <a:tcPr marL="49846" marR="49846" marT="83077" marB="83077" horzOverflow="overflow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2400" indent="-152400">
                        <a:spcBef>
                          <a:spcPct val="40000"/>
                        </a:spcBef>
                        <a:defRPr sz="900" b="1">
                          <a:solidFill>
                            <a:schemeClr val="tx2"/>
                          </a:solidFill>
                          <a:latin typeface="Univers 45 Light" pitchFamily="2" charset="0"/>
                        </a:defRPr>
                      </a:lvl1pPr>
                      <a:lvl2pPr marL="327025" indent="-142875">
                        <a:spcBef>
                          <a:spcPct val="40000"/>
                        </a:spcBef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2pPr>
                      <a:lvl3pPr marL="328613">
                        <a:spcBef>
                          <a:spcPct val="40000"/>
                        </a:spcBef>
                        <a:buClr>
                          <a:schemeClr val="tx2"/>
                        </a:buClr>
                        <a:buSzPct val="85000"/>
                        <a:buFont typeface="Symbol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3pPr>
                      <a:lvl4pPr marL="363538">
                        <a:spcBef>
                          <a:spcPct val="40000"/>
                        </a:spcBef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4pPr>
                      <a:lvl5pPr marL="542925">
                        <a:spcBef>
                          <a:spcPct val="40000"/>
                        </a:spcBef>
                        <a:buClr>
                          <a:schemeClr val="tx2"/>
                        </a:buClr>
                        <a:buSzPct val="85000"/>
                        <a:buFont typeface="Symbol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5pPr>
                      <a:lvl6pPr marL="1000125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Symbol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6pPr>
                      <a:lvl7pPr marL="1457325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Symbol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7pPr>
                      <a:lvl8pPr marL="1914525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Symbol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8pPr>
                      <a:lvl9pPr marL="2371725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Symbol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9pPr>
                    </a:lstStyle>
                    <a:p>
                      <a:pPr marL="152400" marR="0" lvl="0" indent="-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AU" altLang="en-US" sz="9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45 Light" pitchFamily="2" charset="0"/>
                        </a:rPr>
                        <a:t>Insightful structure of the cost price </a:t>
                      </a:r>
                    </a:p>
                    <a:p>
                      <a:pPr marL="152400" marR="0" lvl="0" indent="-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AU" altLang="en-US" sz="9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45 Light" pitchFamily="2" charset="0"/>
                        </a:rPr>
                        <a:t>Using pre- and post calculation in cost prices</a:t>
                      </a:r>
                    </a:p>
                    <a:p>
                      <a:pPr marL="152400" marR="0" lvl="0" indent="-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AU" altLang="en-US" sz="9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45 Light" pitchFamily="2" charset="0"/>
                        </a:rPr>
                        <a:t>Using under – and overcapacity</a:t>
                      </a:r>
                    </a:p>
                    <a:p>
                      <a:pPr marL="152400" marR="0" lvl="0" indent="-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AU" altLang="en-US" sz="9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45 Light" pitchFamily="2" charset="0"/>
                        </a:rPr>
                        <a:t>Multiyear averages </a:t>
                      </a:r>
                    </a:p>
                    <a:p>
                      <a:pPr marL="152400" marR="0" lvl="0" indent="-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AU" altLang="en-US" sz="9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45 Light" pitchFamily="2" charset="0"/>
                        </a:rPr>
                        <a:t>Setting ambitions</a:t>
                      </a:r>
                    </a:p>
                  </a:txBody>
                  <a:tcPr marL="49846" marR="49846" marT="83077" marB="83077" horzOverflow="overflow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2400" indent="-152400">
                        <a:spcBef>
                          <a:spcPct val="40000"/>
                        </a:spcBef>
                        <a:defRPr sz="900" b="1">
                          <a:solidFill>
                            <a:schemeClr val="tx2"/>
                          </a:solidFill>
                          <a:latin typeface="Univers 45 Light" pitchFamily="2" charset="0"/>
                        </a:defRPr>
                      </a:lvl1pPr>
                      <a:lvl2pPr marL="327025" indent="-142875">
                        <a:spcBef>
                          <a:spcPct val="40000"/>
                        </a:spcBef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2pPr>
                      <a:lvl3pPr marL="328613">
                        <a:spcBef>
                          <a:spcPct val="40000"/>
                        </a:spcBef>
                        <a:buClr>
                          <a:schemeClr val="tx2"/>
                        </a:buClr>
                        <a:buSzPct val="85000"/>
                        <a:buFont typeface="Symbol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3pPr>
                      <a:lvl4pPr marL="363538">
                        <a:spcBef>
                          <a:spcPct val="40000"/>
                        </a:spcBef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4pPr>
                      <a:lvl5pPr marL="542925">
                        <a:spcBef>
                          <a:spcPct val="40000"/>
                        </a:spcBef>
                        <a:buClr>
                          <a:schemeClr val="tx2"/>
                        </a:buClr>
                        <a:buSzPct val="85000"/>
                        <a:buFont typeface="Symbol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5pPr>
                      <a:lvl6pPr marL="1000125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Symbol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6pPr>
                      <a:lvl7pPr marL="1457325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Symbol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7pPr>
                      <a:lvl8pPr marL="1914525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Symbol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8pPr>
                      <a:lvl9pPr marL="2371725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Symbol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9pPr>
                    </a:lstStyle>
                    <a:p>
                      <a:pPr marL="152400" marR="0" lvl="0" indent="-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AU" altLang="en-US" sz="9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45 Light" pitchFamily="2" charset="0"/>
                        </a:rPr>
                        <a:t>Clear policies arround tarifs that can be linked to strategy </a:t>
                      </a:r>
                    </a:p>
                    <a:p>
                      <a:pPr marL="152400" marR="0" lvl="0" indent="-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AU" altLang="en-US" sz="9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45 Light" pitchFamily="2" charset="0"/>
                        </a:rPr>
                        <a:t>Using mark-ups (for risks, profit, innovation, etc)</a:t>
                      </a:r>
                    </a:p>
                  </a:txBody>
                  <a:tcPr marL="49846" marR="49846" marT="83077" marB="83077" horzOverflow="overflow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2400" indent="-152400">
                        <a:spcBef>
                          <a:spcPct val="40000"/>
                        </a:spcBef>
                        <a:defRPr sz="900" b="1">
                          <a:solidFill>
                            <a:schemeClr val="tx2"/>
                          </a:solidFill>
                          <a:latin typeface="Univers 45 Light" pitchFamily="2" charset="0"/>
                        </a:defRPr>
                      </a:lvl1pPr>
                      <a:lvl2pPr marL="327025" indent="-142875">
                        <a:spcBef>
                          <a:spcPct val="40000"/>
                        </a:spcBef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2pPr>
                      <a:lvl3pPr marL="328613">
                        <a:spcBef>
                          <a:spcPct val="40000"/>
                        </a:spcBef>
                        <a:buClr>
                          <a:schemeClr val="tx2"/>
                        </a:buClr>
                        <a:buSzPct val="85000"/>
                        <a:buFont typeface="Symbol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3pPr>
                      <a:lvl4pPr marL="363538">
                        <a:spcBef>
                          <a:spcPct val="40000"/>
                        </a:spcBef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4pPr>
                      <a:lvl5pPr marL="542925">
                        <a:spcBef>
                          <a:spcPct val="40000"/>
                        </a:spcBef>
                        <a:buClr>
                          <a:schemeClr val="tx2"/>
                        </a:buClr>
                        <a:buSzPct val="85000"/>
                        <a:buFont typeface="Symbol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5pPr>
                      <a:lvl6pPr marL="1000125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Symbol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6pPr>
                      <a:lvl7pPr marL="1457325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Symbol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7pPr>
                      <a:lvl8pPr marL="1914525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Symbol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8pPr>
                      <a:lvl9pPr marL="2371725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Symbol" pitchFamily="2" charset="2"/>
                        <a:defRPr sz="900">
                          <a:solidFill>
                            <a:schemeClr val="tx1"/>
                          </a:solidFill>
                          <a:latin typeface="Univers 45 Light" pitchFamily="2" charset="0"/>
                        </a:defRPr>
                      </a:lvl9pPr>
                    </a:lstStyle>
                    <a:p>
                      <a:pPr marL="152400" marR="0" lvl="0" indent="-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AU" alt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45 Light" pitchFamily="2" charset="0"/>
                        </a:rPr>
                        <a:t>Governance of the salesforce</a:t>
                      </a:r>
                    </a:p>
                    <a:p>
                      <a:pPr marL="152400" marR="0" lvl="0" indent="-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AU" alt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Univers 45 Light" pitchFamily="2" charset="0"/>
                        </a:rPr>
                        <a:t>Using input for contract negotiations</a:t>
                      </a:r>
                    </a:p>
                  </a:txBody>
                  <a:tcPr marL="49846" marR="49846" marT="83077" marB="83077" horzOverflow="overflow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848117"/>
                  </a:ext>
                </a:extLst>
              </a:tr>
            </a:tbl>
          </a:graphicData>
        </a:graphic>
      </p:graphicFrame>
      <p:sp>
        <p:nvSpPr>
          <p:cNvPr id="390182" name="AutoShape 38">
            <a:extLst>
              <a:ext uri="{FF2B5EF4-FFF2-40B4-BE49-F238E27FC236}">
                <a16:creationId xmlns:a16="http://schemas.microsoft.com/office/drawing/2014/main" id="{FDD917D7-4C67-9143-92EE-A7911B0DE4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32450" y="2322636"/>
            <a:ext cx="1184031" cy="1868365"/>
          </a:xfrm>
          <a:prstGeom prst="rightArrow">
            <a:avLst>
              <a:gd name="adj1" fmla="val 100000"/>
              <a:gd name="adj2" fmla="val 16227"/>
            </a:avLst>
          </a:prstGeom>
          <a:solidFill>
            <a:srgbClr val="CCD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077" tIns="49846" rIns="0" bIns="49846" anchor="ctr"/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4775" indent="-103188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33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907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479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051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623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AU" altLang="en-US" sz="1108">
                <a:solidFill>
                  <a:srgbClr val="0C2D83"/>
                </a:solidFill>
                <a:latin typeface="Univers 45 Light" pitchFamily="2" charset="0"/>
              </a:rPr>
              <a:t>Invoice </a:t>
            </a:r>
          </a:p>
        </p:txBody>
      </p:sp>
      <p:sp>
        <p:nvSpPr>
          <p:cNvPr id="390183" name="AutoShape 39">
            <a:extLst>
              <a:ext uri="{FF2B5EF4-FFF2-40B4-BE49-F238E27FC236}">
                <a16:creationId xmlns:a16="http://schemas.microsoft.com/office/drawing/2014/main" id="{480ED31E-F464-BE45-B4A5-F6F848A61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116" y="1466851"/>
            <a:ext cx="7180385" cy="364880"/>
          </a:xfrm>
          <a:prstGeom prst="rightArrow">
            <a:avLst>
              <a:gd name="adj1" fmla="val 58120"/>
              <a:gd name="adj2" fmla="val 58672"/>
            </a:avLst>
          </a:prstGeom>
          <a:solidFill>
            <a:srgbClr val="0C2D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C2D8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846" tIns="56492" rIns="49846" bIns="56492" anchor="ctr"/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 indent="-188913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40000"/>
              </a:spcBef>
            </a:pPr>
            <a:r>
              <a:rPr lang="en-AU" altLang="en-US" sz="1108">
                <a:solidFill>
                  <a:schemeClr val="bg1"/>
                </a:solidFill>
                <a:latin typeface="Univers 45 Light" pitchFamily="2" charset="0"/>
              </a:rPr>
              <a:t>Cost prices to tariffs</a:t>
            </a:r>
            <a:endParaRPr lang="en-AU" altLang="en-US" sz="1108">
              <a:solidFill>
                <a:schemeClr val="tx2"/>
              </a:solidFill>
              <a:latin typeface="Univers 45 Light" pitchFamily="2" charset="0"/>
            </a:endParaRPr>
          </a:p>
        </p:txBody>
      </p:sp>
      <p:sp>
        <p:nvSpPr>
          <p:cNvPr id="390184" name="Line 40">
            <a:extLst>
              <a:ext uri="{FF2B5EF4-FFF2-40B4-BE49-F238E27FC236}">
                <a16:creationId xmlns:a16="http://schemas.microsoft.com/office/drawing/2014/main" id="{050CEBEE-F159-1944-A1FF-81D4E753E5E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53500" y="3259016"/>
            <a:ext cx="38286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3231" tIns="33231" rIns="33231" bIns="33231" anchor="ctr"/>
          <a:lstStyle/>
          <a:p>
            <a:endParaRPr lang="en-AU" sz="1292"/>
          </a:p>
        </p:txBody>
      </p:sp>
      <p:sp>
        <p:nvSpPr>
          <p:cNvPr id="390185" name="AutoShape 41">
            <a:extLst>
              <a:ext uri="{FF2B5EF4-FFF2-40B4-BE49-F238E27FC236}">
                <a16:creationId xmlns:a16="http://schemas.microsoft.com/office/drawing/2014/main" id="{4045C394-07A4-5F46-88D4-2814D51D8D8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959362" y="1466851"/>
            <a:ext cx="1462454" cy="364880"/>
          </a:xfrm>
          <a:prstGeom prst="rightArrow">
            <a:avLst>
              <a:gd name="adj1" fmla="val 58241"/>
              <a:gd name="adj2" fmla="val 53422"/>
            </a:avLst>
          </a:prstGeom>
          <a:solidFill>
            <a:srgbClr val="0C2D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C2D8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846" tIns="56492" rIns="49846" bIns="56492" anchor="ctr"/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 indent="-188913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40000"/>
              </a:spcBef>
            </a:pPr>
            <a:r>
              <a:rPr lang="en-AU" altLang="en-US" sz="1108">
                <a:solidFill>
                  <a:schemeClr val="bg1"/>
                </a:solidFill>
                <a:latin typeface="Univers 45 Light" pitchFamily="2" charset="0"/>
              </a:rPr>
              <a:t>Revenue</a:t>
            </a:r>
            <a:endParaRPr lang="en-AU" altLang="en-US" sz="1108">
              <a:solidFill>
                <a:schemeClr val="tx2"/>
              </a:solidFill>
              <a:latin typeface="Univers 45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7963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216C769-AAD9-0EBA-E29A-52556D280857}"/>
              </a:ext>
            </a:extLst>
          </p:cNvPr>
          <p:cNvCxnSpPr>
            <a:cxnSpLocks/>
          </p:cNvCxnSpPr>
          <p:nvPr/>
        </p:nvCxnSpPr>
        <p:spPr>
          <a:xfrm>
            <a:off x="8065232" y="1453452"/>
            <a:ext cx="0" cy="4593387"/>
          </a:xfrm>
          <a:prstGeom prst="straightConnector1">
            <a:avLst/>
          </a:prstGeom>
          <a:ln w="92075">
            <a:solidFill>
              <a:srgbClr val="00DA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2419B9-A4C9-A7CB-2FF5-20E8F22717CB}"/>
              </a:ext>
            </a:extLst>
          </p:cNvPr>
          <p:cNvCxnSpPr>
            <a:cxnSpLocks/>
          </p:cNvCxnSpPr>
          <p:nvPr/>
        </p:nvCxnSpPr>
        <p:spPr>
          <a:xfrm flipV="1">
            <a:off x="9712135" y="1385884"/>
            <a:ext cx="0" cy="4577595"/>
          </a:xfrm>
          <a:prstGeom prst="straightConnector1">
            <a:avLst/>
          </a:prstGeom>
          <a:ln w="92075">
            <a:solidFill>
              <a:srgbClr val="00DA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6B67F3-20E9-B60C-4747-1213AE36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65B4-7FA2-8E41-A7B3-E387D1088B72}" type="slidenum">
              <a:rPr lang="nl-NL" smtClean="0"/>
              <a:t>13</a:t>
            </a:fld>
            <a:endParaRPr lang="nl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F68E1E-0A0D-05E5-1DC0-D51EC031F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 flows in Managerial costing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66882A-75F9-0512-41A9-F717184F2128}"/>
              </a:ext>
            </a:extLst>
          </p:cNvPr>
          <p:cNvSpPr/>
          <p:nvPr/>
        </p:nvSpPr>
        <p:spPr>
          <a:xfrm>
            <a:off x="6679095" y="1900363"/>
            <a:ext cx="4476585" cy="564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74F412-F02C-F56B-F4B1-773127DD6058}"/>
              </a:ext>
            </a:extLst>
          </p:cNvPr>
          <p:cNvSpPr/>
          <p:nvPr/>
        </p:nvSpPr>
        <p:spPr>
          <a:xfrm>
            <a:off x="6679095" y="2908412"/>
            <a:ext cx="4476585" cy="564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Resources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88FA9-DF7A-12B8-E0BA-17F18193FF2A}"/>
              </a:ext>
            </a:extLst>
          </p:cNvPr>
          <p:cNvSpPr/>
          <p:nvPr/>
        </p:nvSpPr>
        <p:spPr>
          <a:xfrm>
            <a:off x="6679095" y="3916461"/>
            <a:ext cx="4476585" cy="564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Activities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1BA44E-5F2F-29BC-3516-426AEE85140A}"/>
              </a:ext>
            </a:extLst>
          </p:cNvPr>
          <p:cNvSpPr/>
          <p:nvPr/>
        </p:nvSpPr>
        <p:spPr>
          <a:xfrm>
            <a:off x="6679095" y="4924509"/>
            <a:ext cx="4476585" cy="564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Products</a:t>
            </a:r>
          </a:p>
        </p:txBody>
      </p:sp>
    </p:spTree>
    <p:extLst>
      <p:ext uri="{BB962C8B-B14F-4D97-AF65-F5344CB8AC3E}">
        <p14:creationId xmlns:p14="http://schemas.microsoft.com/office/powerpoint/2010/main" val="82540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E66A6-50EF-2E75-A7CA-040A9E81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CostPerform Example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EF58E4-60B9-7863-9746-18EF419A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65B4-7FA2-8E41-A7B3-E387D1088B72}" type="slidenum">
              <a:rPr lang="nl-NL" smtClean="0"/>
              <a:t>14</a:t>
            </a:fld>
            <a:endParaRPr lang="nl-NL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B796677-23FC-C3BA-B184-3DB8C29F0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193" y="1554162"/>
            <a:ext cx="9604269" cy="504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38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AAB4F1C-9B03-5E84-3F20-8D468472BF13}"/>
              </a:ext>
            </a:extLst>
          </p:cNvPr>
          <p:cNvCxnSpPr>
            <a:cxnSpLocks/>
          </p:cNvCxnSpPr>
          <p:nvPr/>
        </p:nvCxnSpPr>
        <p:spPr>
          <a:xfrm>
            <a:off x="8945217" y="1458320"/>
            <a:ext cx="0" cy="1450092"/>
          </a:xfrm>
          <a:prstGeom prst="straightConnector1">
            <a:avLst/>
          </a:prstGeom>
          <a:ln w="92075">
            <a:solidFill>
              <a:srgbClr val="00DA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2419B9-A4C9-A7CB-2FF5-20E8F22717CB}"/>
              </a:ext>
            </a:extLst>
          </p:cNvPr>
          <p:cNvCxnSpPr>
            <a:cxnSpLocks/>
          </p:cNvCxnSpPr>
          <p:nvPr/>
        </p:nvCxnSpPr>
        <p:spPr>
          <a:xfrm flipV="1">
            <a:off x="8945217" y="3472954"/>
            <a:ext cx="0" cy="2490525"/>
          </a:xfrm>
          <a:prstGeom prst="straightConnector1">
            <a:avLst/>
          </a:prstGeom>
          <a:ln w="92075">
            <a:solidFill>
              <a:srgbClr val="00DA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6B67F3-20E9-B60C-4747-1213AE36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65B4-7FA2-8E41-A7B3-E387D1088B72}" type="slidenum">
              <a:rPr lang="nl-NL" smtClean="0"/>
              <a:t>15</a:t>
            </a:fld>
            <a:endParaRPr lang="nl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F68E1E-0A0D-05E5-1DC0-D51EC031F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615" y="427827"/>
            <a:ext cx="5816725" cy="894446"/>
          </a:xfrm>
        </p:spPr>
        <p:txBody>
          <a:bodyPr/>
          <a:lstStyle/>
          <a:p>
            <a:r>
              <a:rPr lang="en-GB" dirty="0"/>
              <a:t>How to meet financial accounting (example)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66882A-75F9-0512-41A9-F717184F2128}"/>
              </a:ext>
            </a:extLst>
          </p:cNvPr>
          <p:cNvSpPr/>
          <p:nvPr/>
        </p:nvSpPr>
        <p:spPr>
          <a:xfrm>
            <a:off x="6679095" y="1900363"/>
            <a:ext cx="4476585" cy="564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74F412-F02C-F56B-F4B1-773127DD6058}"/>
              </a:ext>
            </a:extLst>
          </p:cNvPr>
          <p:cNvSpPr/>
          <p:nvPr/>
        </p:nvSpPr>
        <p:spPr>
          <a:xfrm>
            <a:off x="6679095" y="2908412"/>
            <a:ext cx="4476585" cy="564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Resources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88FA9-DF7A-12B8-E0BA-17F18193FF2A}"/>
              </a:ext>
            </a:extLst>
          </p:cNvPr>
          <p:cNvSpPr/>
          <p:nvPr/>
        </p:nvSpPr>
        <p:spPr>
          <a:xfrm>
            <a:off x="6679095" y="3916461"/>
            <a:ext cx="4476585" cy="564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Activities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1BA44E-5F2F-29BC-3516-426AEE85140A}"/>
              </a:ext>
            </a:extLst>
          </p:cNvPr>
          <p:cNvSpPr/>
          <p:nvPr/>
        </p:nvSpPr>
        <p:spPr>
          <a:xfrm>
            <a:off x="6679095" y="4924509"/>
            <a:ext cx="4476585" cy="564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Products</a:t>
            </a:r>
          </a:p>
        </p:txBody>
      </p:sp>
    </p:spTree>
    <p:extLst>
      <p:ext uri="{BB962C8B-B14F-4D97-AF65-F5344CB8AC3E}">
        <p14:creationId xmlns:p14="http://schemas.microsoft.com/office/powerpoint/2010/main" val="1119786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C6020-A24E-009D-5FC7-F98E0082F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CostPerform Example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545C81-02D3-2194-7F0A-4F42A4201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65B4-7FA2-8E41-A7B3-E387D1088B72}" type="slidenum">
              <a:rPr lang="nl-NL" smtClean="0"/>
              <a:t>16</a:t>
            </a:fld>
            <a:endParaRPr lang="nl-NL"/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12D40FAD-75A7-1D18-FE7B-287AAA53E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695" y="1489916"/>
            <a:ext cx="6785359" cy="536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81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277EFA7E-3E96-A28A-4985-8DE9D95AEC7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39235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1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77EFA7E-3E96-A28A-4985-8DE9D95AEC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F888D51-BD3D-5791-3071-C37203A9D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025" y="662347"/>
            <a:ext cx="5392738" cy="424732"/>
          </a:xfrm>
        </p:spPr>
        <p:txBody>
          <a:bodyPr vert="horz">
            <a:spAutoFit/>
          </a:bodyPr>
          <a:lstStyle/>
          <a:p>
            <a:r>
              <a:rPr lang="en-US"/>
              <a:t>Profitability Analytics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E1F889-8D65-A336-3551-BA6363B9CC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6025" y="1113218"/>
            <a:ext cx="5392738" cy="59093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1800"/>
              <a:t>The point where Revenue Management, Investment Management and Managerial Costing intersect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3082C7D-C780-9ED0-8873-F71B330D6F8F}"/>
              </a:ext>
            </a:extLst>
          </p:cNvPr>
          <p:cNvGrpSpPr/>
          <p:nvPr/>
        </p:nvGrpSpPr>
        <p:grpSpPr>
          <a:xfrm>
            <a:off x="6624047" y="1964472"/>
            <a:ext cx="4606295" cy="4231182"/>
            <a:chOff x="3592686" y="1443577"/>
            <a:chExt cx="5110384" cy="469422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4989F52-0346-12D5-7F9C-4B02E795E58A}"/>
                </a:ext>
              </a:extLst>
            </p:cNvPr>
            <p:cNvGrpSpPr/>
            <p:nvPr/>
          </p:nvGrpSpPr>
          <p:grpSpPr>
            <a:xfrm>
              <a:off x="3748297" y="1647447"/>
              <a:ext cx="4695407" cy="4490351"/>
              <a:chOff x="3721985" y="1647447"/>
              <a:chExt cx="4695407" cy="449035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2D6488F-339E-71E3-C7A1-0117C0864993}"/>
                  </a:ext>
                </a:extLst>
              </p:cNvPr>
              <p:cNvSpPr/>
              <p:nvPr/>
            </p:nvSpPr>
            <p:spPr>
              <a:xfrm>
                <a:off x="4706601" y="1647447"/>
                <a:ext cx="2652481" cy="2699149"/>
              </a:xfrm>
              <a:prstGeom prst="ellipse">
                <a:avLst/>
              </a:prstGeom>
              <a:solidFill>
                <a:schemeClr val="accent1">
                  <a:alpha val="9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NL" sz="2000"/>
              </a:p>
            </p:txBody>
          </p:sp>
          <p:sp>
            <p:nvSpPr>
              <p:cNvPr id="13" name="Oval 4">
                <a:extLst>
                  <a:ext uri="{FF2B5EF4-FFF2-40B4-BE49-F238E27FC236}">
                    <a16:creationId xmlns:a16="http://schemas.microsoft.com/office/drawing/2014/main" id="{DD58FD8F-FCC1-C225-31DF-61B30CC9E452}"/>
                  </a:ext>
                </a:extLst>
              </p:cNvPr>
              <p:cNvSpPr/>
              <p:nvPr/>
            </p:nvSpPr>
            <p:spPr>
              <a:xfrm>
                <a:off x="5055449" y="2597033"/>
                <a:ext cx="1945152" cy="61462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>
                    <a:solidFill>
                      <a:schemeClr val="bg1"/>
                    </a:solidFill>
                  </a:rPr>
                  <a:t>Managerial Costing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2CBAB10-756D-1DA8-8134-FAF63E8B07A7}"/>
                  </a:ext>
                </a:extLst>
              </p:cNvPr>
              <p:cNvSpPr/>
              <p:nvPr/>
            </p:nvSpPr>
            <p:spPr>
              <a:xfrm>
                <a:off x="5764911" y="3438650"/>
                <a:ext cx="2652481" cy="2699148"/>
              </a:xfrm>
              <a:prstGeom prst="ellipse">
                <a:avLst/>
              </a:prstGeom>
              <a:solidFill>
                <a:schemeClr val="accent1">
                  <a:hueOff val="0"/>
                  <a:satOff val="0"/>
                  <a:lumOff val="0"/>
                  <a:alpha val="9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NL" sz="2000"/>
              </a:p>
            </p:txBody>
          </p:sp>
          <p:sp>
            <p:nvSpPr>
              <p:cNvPr id="11" name="Oval 6">
                <a:extLst>
                  <a:ext uri="{FF2B5EF4-FFF2-40B4-BE49-F238E27FC236}">
                    <a16:creationId xmlns:a16="http://schemas.microsoft.com/office/drawing/2014/main" id="{DBA3CB48-02AF-2F56-14AD-30E1560D1C59}"/>
                  </a:ext>
                </a:extLst>
              </p:cNvPr>
              <p:cNvSpPr/>
              <p:nvPr/>
            </p:nvSpPr>
            <p:spPr>
              <a:xfrm>
                <a:off x="6354245" y="4681454"/>
                <a:ext cx="1841261" cy="61462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>
                    <a:solidFill>
                      <a:schemeClr val="bg1"/>
                    </a:solidFill>
                  </a:rPr>
                  <a:t>Investment Management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D3662C1-48D9-8DCA-D253-D8093B40ED9C}"/>
                  </a:ext>
                </a:extLst>
              </p:cNvPr>
              <p:cNvSpPr/>
              <p:nvPr/>
            </p:nvSpPr>
            <p:spPr>
              <a:xfrm>
                <a:off x="3721985" y="3438649"/>
                <a:ext cx="2652481" cy="2699149"/>
              </a:xfrm>
              <a:prstGeom prst="ellipse">
                <a:avLst/>
              </a:prstGeom>
              <a:solidFill>
                <a:schemeClr val="accent1">
                  <a:hueOff val="0"/>
                  <a:satOff val="0"/>
                  <a:lumOff val="0"/>
                  <a:alpha val="9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NL" sz="200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9A82234-D664-D13B-9B25-5D00B76F8524}"/>
                  </a:ext>
                </a:extLst>
              </p:cNvPr>
              <p:cNvSpPr/>
              <p:nvPr/>
            </p:nvSpPr>
            <p:spPr>
              <a:xfrm>
                <a:off x="4026398" y="4681454"/>
                <a:ext cx="1591488" cy="61462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>
                    <a:solidFill>
                      <a:schemeClr val="bg1"/>
                    </a:solidFill>
                  </a:rPr>
                  <a:t>Revenue Management</a:t>
                </a:r>
              </a:p>
            </p:txBody>
          </p:sp>
          <p:sp>
            <p:nvSpPr>
              <p:cNvPr id="7" name="TextBox 12">
                <a:extLst>
                  <a:ext uri="{FF2B5EF4-FFF2-40B4-BE49-F238E27FC236}">
                    <a16:creationId xmlns:a16="http://schemas.microsoft.com/office/drawing/2014/main" id="{7E583423-7B8F-4C5A-81A5-7B1A79530C12}"/>
                  </a:ext>
                </a:extLst>
              </p:cNvPr>
              <p:cNvSpPr txBox="1"/>
              <p:nvPr/>
            </p:nvSpPr>
            <p:spPr>
              <a:xfrm flipH="1">
                <a:off x="5150647" y="3501026"/>
                <a:ext cx="1903962" cy="783193"/>
              </a:xfrm>
              <a:prstGeom prst="roundRect">
                <a:avLst/>
              </a:prstGeom>
              <a:solidFill>
                <a:schemeClr val="bg1"/>
              </a:solidFill>
              <a:effectLst>
                <a:outerShdw blurRad="63500" algn="ctr" rotWithShape="0">
                  <a:prstClr val="black">
                    <a:alpha val="25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i="1"/>
                  <a:t>Profitability </a:t>
                </a:r>
                <a:br>
                  <a:rPr lang="en-US" sz="2000" b="1" i="1"/>
                </a:br>
                <a:r>
                  <a:rPr lang="en-US" sz="2000" b="1" i="1"/>
                  <a:t>Analytics</a:t>
                </a:r>
              </a:p>
            </p:txBody>
          </p: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54E5F36-AC32-43BA-2426-CC4A203A3696}"/>
                </a:ext>
              </a:extLst>
            </p:cNvPr>
            <p:cNvSpPr/>
            <p:nvPr/>
          </p:nvSpPr>
          <p:spPr>
            <a:xfrm>
              <a:off x="5744294" y="1443577"/>
              <a:ext cx="703412" cy="703412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D83B7A2-74B3-1D87-E146-654DFE913D5A}"/>
                </a:ext>
              </a:extLst>
            </p:cNvPr>
            <p:cNvSpPr/>
            <p:nvPr/>
          </p:nvSpPr>
          <p:spPr>
            <a:xfrm>
              <a:off x="3592686" y="3900159"/>
              <a:ext cx="703412" cy="703412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DBEC29C-5F1A-E8EC-7EDF-03CBE3FB34CF}"/>
                </a:ext>
              </a:extLst>
            </p:cNvPr>
            <p:cNvSpPr/>
            <p:nvPr/>
          </p:nvSpPr>
          <p:spPr>
            <a:xfrm>
              <a:off x="7999658" y="3900159"/>
              <a:ext cx="703412" cy="703412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C5043B0-32C6-57D2-D70A-E37877D40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91753" y="1572807"/>
              <a:ext cx="408494" cy="40849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44634A2-8CB2-4FBF-E73C-ACB5B56CA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41440" y="4041941"/>
              <a:ext cx="419849" cy="41984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6D712D4-CA61-3787-DE23-E493D6025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21075" y="4028548"/>
              <a:ext cx="446635" cy="446635"/>
            </a:xfrm>
            <a:prstGeom prst="rect">
              <a:avLst/>
            </a:prstGeom>
          </p:spPr>
        </p:pic>
      </p:grpSp>
      <p:sp>
        <p:nvSpPr>
          <p:cNvPr id="22" name="Slide Number Placeholder 16">
            <a:extLst>
              <a:ext uri="{FF2B5EF4-FFF2-40B4-BE49-F238E27FC236}">
                <a16:creationId xmlns:a16="http://schemas.microsoft.com/office/drawing/2014/main" id="{EB499B4B-BB0E-5B4C-D83C-0FFA0E30FA90}"/>
              </a:ext>
            </a:extLst>
          </p:cNvPr>
          <p:cNvSpPr txBox="1">
            <a:spLocks/>
          </p:cNvSpPr>
          <p:nvPr/>
        </p:nvSpPr>
        <p:spPr>
          <a:xfrm>
            <a:off x="8963024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C49B65B4-7FA2-8E41-A7B3-E387D1088B72}" type="slidenum">
              <a:rPr lang="en-US" sz="1200" smtClean="0">
                <a:solidFill>
                  <a:srgbClr val="000000"/>
                </a:solidFill>
                <a:latin typeface="Arial" panose="020B0604020202020204"/>
              </a:rPr>
              <a:pPr algn="r">
                <a:defRPr/>
              </a:pPr>
              <a:t>17</a:t>
            </a:fld>
            <a:endParaRPr lang="en-US" sz="120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076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F771-1DCA-367F-8F12-A8E33CF43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4A74FE-35BC-B869-13F9-D36E98F81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65B4-7FA2-8E41-A7B3-E387D1088B72}" type="slidenum">
              <a:rPr lang="nl-NL" smtClean="0"/>
              <a:t>2</a:t>
            </a:fld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E7109-F035-10AB-6641-A4868AD05B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About CostPerform</a:t>
            </a:r>
          </a:p>
          <a:p>
            <a:r>
              <a:rPr lang="en-US" dirty="0"/>
              <a:t>Financial accounting vs Management accounting</a:t>
            </a:r>
          </a:p>
          <a:p>
            <a:r>
              <a:rPr lang="en-US" dirty="0"/>
              <a:t>How to come to cost price modelling using both principles</a:t>
            </a:r>
          </a:p>
          <a:p>
            <a:r>
              <a:rPr lang="en-US" dirty="0"/>
              <a:t>Maturity levels in combining both actuals (financial accounting) and normative accounting</a:t>
            </a:r>
          </a:p>
          <a:p>
            <a:r>
              <a:rPr lang="en-US" dirty="0"/>
              <a:t>About US PTO</a:t>
            </a:r>
          </a:p>
          <a:p>
            <a:r>
              <a:rPr lang="en-US" dirty="0"/>
              <a:t>Cost Modelling at US PTO</a:t>
            </a:r>
          </a:p>
          <a:p>
            <a:r>
              <a:rPr lang="en-US" dirty="0"/>
              <a:t>Maturity evolvement at US PTO </a:t>
            </a:r>
          </a:p>
        </p:txBody>
      </p:sp>
    </p:spTree>
    <p:extLst>
      <p:ext uri="{BB962C8B-B14F-4D97-AF65-F5344CB8AC3E}">
        <p14:creationId xmlns:p14="http://schemas.microsoft.com/office/powerpoint/2010/main" val="5767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C9AFD-DC42-4A80-A8DE-94614D81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65B4-7FA2-8E41-A7B3-E387D1088B72}" type="slidenum">
              <a:rPr lang="nl-NL" smtClean="0"/>
              <a:t>3</a:t>
            </a:fld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6DCC61-42BD-7B46-8E3F-706A49178A16}"/>
              </a:ext>
            </a:extLst>
          </p:cNvPr>
          <p:cNvSpPr txBox="1"/>
          <p:nvPr/>
        </p:nvSpPr>
        <p:spPr>
          <a:xfrm>
            <a:off x="4559449" y="5989704"/>
            <a:ext cx="3011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CostPerform Info</a:t>
            </a:r>
          </a:p>
        </p:txBody>
      </p:sp>
    </p:spTree>
    <p:extLst>
      <p:ext uri="{BB962C8B-B14F-4D97-AF65-F5344CB8AC3E}">
        <p14:creationId xmlns:p14="http://schemas.microsoft.com/office/powerpoint/2010/main" val="693330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255C0-8C09-524F-BC11-8B74D38DC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448" y="3118029"/>
            <a:ext cx="3499775" cy="621942"/>
          </a:xfrm>
        </p:spPr>
        <p:txBody>
          <a:bodyPr>
            <a:normAutofit/>
          </a:bodyPr>
          <a:lstStyle/>
          <a:p>
            <a:pPr algn="ctr"/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</a:rPr>
              <a:t>Our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</a:rPr>
              <a:t>vision</a:t>
            </a:r>
            <a:endParaRPr lang="nl-NL" sz="28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325996F-FC47-D548-AA6F-3B3AE7EDC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65B4-7FA2-8E41-A7B3-E387D1088B72}" type="slidenum">
              <a:rPr lang="nl-NL" smtClean="0"/>
              <a:t>4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B981430-E295-2640-84CE-04DD38C7D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9579" y="2375531"/>
            <a:ext cx="3499775" cy="21069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dirty="0"/>
              <a:t>All organizations will need cost transparency either internally or externally. The abundance of data availability will only grow. </a:t>
            </a:r>
            <a:endParaRPr lang="en-IN" sz="2000" dirty="0"/>
          </a:p>
          <a:p>
            <a:endParaRPr lang="nl-NL" dirty="0"/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5B47032A-EA5B-DA40-952F-CC807628A2D5}"/>
              </a:ext>
            </a:extLst>
          </p:cNvPr>
          <p:cNvSpPr/>
          <p:nvPr/>
        </p:nvSpPr>
        <p:spPr>
          <a:xfrm>
            <a:off x="3359150" y="2203629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1">
            <a:extLst>
              <a:ext uri="{FF2B5EF4-FFF2-40B4-BE49-F238E27FC236}">
                <a16:creationId xmlns:a16="http://schemas.microsoft.com/office/drawing/2014/main" id="{0137C8AA-349C-5147-9CC0-CCEC7F1F4F49}"/>
              </a:ext>
            </a:extLst>
          </p:cNvPr>
          <p:cNvSpPr/>
          <p:nvPr/>
        </p:nvSpPr>
        <p:spPr>
          <a:xfrm>
            <a:off x="3431373" y="2275852"/>
            <a:ext cx="769954" cy="7699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850E1E1-4307-3846-9842-22C652695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8054" y="2508429"/>
            <a:ext cx="556592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25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E635E7-9C7D-6A4F-ADB6-0DB324FA3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340" y="3296912"/>
            <a:ext cx="2815821" cy="621942"/>
          </a:xfrm>
        </p:spPr>
        <p:txBody>
          <a:bodyPr>
            <a:noAutofit/>
          </a:bodyPr>
          <a:lstStyle/>
          <a:p>
            <a:pPr algn="ctr"/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</a:rPr>
              <a:t>Our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</a:rPr>
              <a:t> mission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E25F16D-C9DC-834E-8DFC-D3DE6904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65B4-7FA2-8E41-A7B3-E387D1088B72}" type="slidenum">
              <a:rPr lang="nl-NL" smtClean="0"/>
              <a:t>5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1892222-B770-D74F-B7A2-08C5A5FF0F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1780" y="2839081"/>
            <a:ext cx="3499775" cy="1179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/>
              <a:t>Making the tools to help you understand and improve the performance of your organisation.</a:t>
            </a:r>
            <a:endParaRPr lang="en-IN" sz="2000" dirty="0"/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6468871F-0660-8440-B504-BCF738B0F5B3}"/>
              </a:ext>
            </a:extLst>
          </p:cNvPr>
          <p:cNvSpPr/>
          <p:nvPr/>
        </p:nvSpPr>
        <p:spPr>
          <a:xfrm>
            <a:off x="7893050" y="2381881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C40F4543-F061-504A-8285-242C3126CDCA}"/>
              </a:ext>
            </a:extLst>
          </p:cNvPr>
          <p:cNvSpPr/>
          <p:nvPr/>
        </p:nvSpPr>
        <p:spPr>
          <a:xfrm>
            <a:off x="7965273" y="2454104"/>
            <a:ext cx="769954" cy="7699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82DC2AC-16A0-1440-BCD1-AA8FA6EAB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2126" y="2599359"/>
            <a:ext cx="476248" cy="47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00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C19301C-6A27-4001-A6C9-06FFB50F6C1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C19301C-6A27-4001-A6C9-06FFB50F6C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D9F0EDD3-8B9B-470F-8E4E-4167F7860CEE}"/>
              </a:ext>
            </a:extLst>
          </p:cNvPr>
          <p:cNvSpPr>
            <a:spLocks/>
          </p:cNvSpPr>
          <p:nvPr/>
        </p:nvSpPr>
        <p:spPr>
          <a:xfrm>
            <a:off x="1910767" y="1169250"/>
            <a:ext cx="8294961" cy="5245406"/>
          </a:xfrm>
          <a:prstGeom prst="roundRect">
            <a:avLst>
              <a:gd name="adj" fmla="val 1730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1E4F4-2B6E-4440-9A6C-A03F7F45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48358"/>
            <a:ext cx="6975305" cy="894446"/>
          </a:xfrm>
        </p:spPr>
        <p:txBody>
          <a:bodyPr/>
          <a:lstStyle/>
          <a:p>
            <a:r>
              <a:rPr lang="en-IN" dirty="0"/>
              <a:t>A sample of our clients</a:t>
            </a:r>
          </a:p>
        </p:txBody>
      </p:sp>
      <p:sp>
        <p:nvSpPr>
          <p:cNvPr id="87" name="Slide Number Placeholder 86">
            <a:extLst>
              <a:ext uri="{FF2B5EF4-FFF2-40B4-BE49-F238E27FC236}">
                <a16:creationId xmlns:a16="http://schemas.microsoft.com/office/drawing/2014/main" id="{7FF8B9D1-7166-454E-A6BB-F19C316B8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65B4-7FA2-8E41-A7B3-E387D1088B72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28" name="Afbeelding 22">
            <a:extLst>
              <a:ext uri="{FF2B5EF4-FFF2-40B4-BE49-F238E27FC236}">
                <a16:creationId xmlns:a16="http://schemas.microsoft.com/office/drawing/2014/main" id="{16FA4887-EFB5-4BD7-88F5-F5B0131F8F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0169" y="2495075"/>
            <a:ext cx="1935240" cy="49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Afbeelding 20">
            <a:extLst>
              <a:ext uri="{FF2B5EF4-FFF2-40B4-BE49-F238E27FC236}">
                <a16:creationId xmlns:a16="http://schemas.microsoft.com/office/drawing/2014/main" id="{046E1F5D-DCED-46EF-8AC6-AD302F7624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011" y="2537194"/>
            <a:ext cx="705628" cy="404395"/>
          </a:xfrm>
          <a:prstGeom prst="rect">
            <a:avLst/>
          </a:prstGeom>
        </p:spPr>
      </p:pic>
      <p:pic>
        <p:nvPicPr>
          <p:cNvPr id="26" name="Afbeelding 14">
            <a:extLst>
              <a:ext uri="{FF2B5EF4-FFF2-40B4-BE49-F238E27FC236}">
                <a16:creationId xmlns:a16="http://schemas.microsoft.com/office/drawing/2014/main" id="{8155087E-975E-4E7E-BBFA-053ADD1880B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443" y="2503294"/>
            <a:ext cx="1215035" cy="406366"/>
          </a:xfrm>
          <a:prstGeom prst="rect">
            <a:avLst/>
          </a:prstGeom>
        </p:spPr>
      </p:pic>
      <p:pic>
        <p:nvPicPr>
          <p:cNvPr id="29" name="Afbeelding 59">
            <a:extLst>
              <a:ext uri="{FF2B5EF4-FFF2-40B4-BE49-F238E27FC236}">
                <a16:creationId xmlns:a16="http://schemas.microsoft.com/office/drawing/2014/main" id="{06CD4349-E933-4B80-BECF-FAA8B20B7D4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674" y="2503294"/>
            <a:ext cx="817298" cy="406366"/>
          </a:xfrm>
          <a:prstGeom prst="rect">
            <a:avLst/>
          </a:prstGeom>
        </p:spPr>
      </p:pic>
      <p:pic>
        <p:nvPicPr>
          <p:cNvPr id="37" name="Afbeelding 9">
            <a:extLst>
              <a:ext uri="{FF2B5EF4-FFF2-40B4-BE49-F238E27FC236}">
                <a16:creationId xmlns:a16="http://schemas.microsoft.com/office/drawing/2014/main" id="{A09E95E9-43DC-4ED7-B054-8933475D8BC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9606" y="2543044"/>
            <a:ext cx="621864" cy="40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Afbeelding 38">
            <a:extLst>
              <a:ext uri="{FF2B5EF4-FFF2-40B4-BE49-F238E27FC236}">
                <a16:creationId xmlns:a16="http://schemas.microsoft.com/office/drawing/2014/main" id="{71391805-DC2B-445E-B9F2-587DF616BC3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114796" y="2539828"/>
            <a:ext cx="815658" cy="40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3">
            <a:extLst>
              <a:ext uri="{FF2B5EF4-FFF2-40B4-BE49-F238E27FC236}">
                <a16:creationId xmlns:a16="http://schemas.microsoft.com/office/drawing/2014/main" id="{79263279-0955-4198-8190-609D793F785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327" y="3775626"/>
            <a:ext cx="452892" cy="45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31">
            <a:extLst>
              <a:ext uri="{FF2B5EF4-FFF2-40B4-BE49-F238E27FC236}">
                <a16:creationId xmlns:a16="http://schemas.microsoft.com/office/drawing/2014/main" id="{6295DC22-CDD3-4899-90BF-EE6CE3AFBCA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2030" y="3786307"/>
            <a:ext cx="480804" cy="47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10">
            <a:extLst>
              <a:ext uri="{FF2B5EF4-FFF2-40B4-BE49-F238E27FC236}">
                <a16:creationId xmlns:a16="http://schemas.microsoft.com/office/drawing/2014/main" id="{805C066B-B3A5-4BDD-87F1-8B16D80FC60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645" y="3754862"/>
            <a:ext cx="452892" cy="452893"/>
          </a:xfrm>
          <a:prstGeom prst="rect">
            <a:avLst/>
          </a:prstGeom>
        </p:spPr>
      </p:pic>
      <p:pic>
        <p:nvPicPr>
          <p:cNvPr id="11" name="Afbeelding 20">
            <a:extLst>
              <a:ext uri="{FF2B5EF4-FFF2-40B4-BE49-F238E27FC236}">
                <a16:creationId xmlns:a16="http://schemas.microsoft.com/office/drawing/2014/main" id="{3E529B7C-7524-496F-AEFE-E0C2DB5A70E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9643" y="5185795"/>
            <a:ext cx="702983" cy="4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B1991E-F768-4054-B122-7CE093EB079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16118" y="1300079"/>
            <a:ext cx="654420" cy="472637"/>
          </a:xfrm>
          <a:prstGeom prst="rect">
            <a:avLst/>
          </a:prstGeom>
        </p:spPr>
      </p:pic>
      <p:pic>
        <p:nvPicPr>
          <p:cNvPr id="17" name="Afbeelding 3">
            <a:extLst>
              <a:ext uri="{FF2B5EF4-FFF2-40B4-BE49-F238E27FC236}">
                <a16:creationId xmlns:a16="http://schemas.microsoft.com/office/drawing/2014/main" id="{0C285F98-00D0-411C-8D4E-AA0F5583160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2755" y="1324918"/>
            <a:ext cx="592337" cy="44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30">
            <a:extLst>
              <a:ext uri="{FF2B5EF4-FFF2-40B4-BE49-F238E27FC236}">
                <a16:creationId xmlns:a16="http://schemas.microsoft.com/office/drawing/2014/main" id="{108AEDB0-BC90-47F0-839C-8A209DC5FC25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9159" y="3207152"/>
            <a:ext cx="806581" cy="28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Afbeelding 72">
            <a:extLst>
              <a:ext uri="{FF2B5EF4-FFF2-40B4-BE49-F238E27FC236}">
                <a16:creationId xmlns:a16="http://schemas.microsoft.com/office/drawing/2014/main" id="{567A58F7-8C20-4C3A-AF5B-05AB27DE0FE9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124" y="4625591"/>
            <a:ext cx="945731" cy="286028"/>
          </a:xfrm>
          <a:prstGeom prst="rect">
            <a:avLst/>
          </a:prstGeom>
        </p:spPr>
      </p:pic>
      <p:pic>
        <p:nvPicPr>
          <p:cNvPr id="24" name="Afbeelding 11">
            <a:extLst>
              <a:ext uri="{FF2B5EF4-FFF2-40B4-BE49-F238E27FC236}">
                <a16:creationId xmlns:a16="http://schemas.microsoft.com/office/drawing/2014/main" id="{D3A28BC7-9D27-4726-9743-A38462F13C5B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847" y="3893251"/>
            <a:ext cx="909244" cy="416281"/>
          </a:xfrm>
          <a:prstGeom prst="rect">
            <a:avLst/>
          </a:prstGeom>
        </p:spPr>
      </p:pic>
      <p:pic>
        <p:nvPicPr>
          <p:cNvPr id="40" name="Picture 14">
            <a:extLst>
              <a:ext uri="{FF2B5EF4-FFF2-40B4-BE49-F238E27FC236}">
                <a16:creationId xmlns:a16="http://schemas.microsoft.com/office/drawing/2014/main" id="{8787A7D6-CDB1-43B6-98B5-187693A96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6189" y="1459934"/>
            <a:ext cx="839293" cy="3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Afbeelding 36">
            <a:extLst>
              <a:ext uri="{FF2B5EF4-FFF2-40B4-BE49-F238E27FC236}">
                <a16:creationId xmlns:a16="http://schemas.microsoft.com/office/drawing/2014/main" id="{BD367489-C04B-4CFF-B1E0-716D1546B866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339" b="19339"/>
          <a:stretch/>
        </p:blipFill>
        <p:spPr bwMode="auto">
          <a:xfrm>
            <a:off x="3605282" y="1907632"/>
            <a:ext cx="1190710" cy="48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Afbeelding 54">
            <a:extLst>
              <a:ext uri="{FF2B5EF4-FFF2-40B4-BE49-F238E27FC236}">
                <a16:creationId xmlns:a16="http://schemas.microsoft.com/office/drawing/2014/main" id="{5D9E0F22-051C-45C6-825B-2DC91FB75D3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680180" y="1459933"/>
            <a:ext cx="1011170" cy="385616"/>
          </a:xfrm>
          <a:prstGeom prst="rect">
            <a:avLst/>
          </a:prstGeom>
        </p:spPr>
      </p:pic>
      <p:pic>
        <p:nvPicPr>
          <p:cNvPr id="60" name="Afbeelding 40">
            <a:extLst>
              <a:ext uri="{FF2B5EF4-FFF2-40B4-BE49-F238E27FC236}">
                <a16:creationId xmlns:a16="http://schemas.microsoft.com/office/drawing/2014/main" id="{AA0B4578-92BA-480C-A24E-B8109C080A36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2242" y="3205051"/>
            <a:ext cx="693934" cy="43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Afbeelding 12">
            <a:extLst>
              <a:ext uri="{FF2B5EF4-FFF2-40B4-BE49-F238E27FC236}">
                <a16:creationId xmlns:a16="http://schemas.microsoft.com/office/drawing/2014/main" id="{2F79754E-BE81-4468-A563-674CA9FAE3B1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499895" y="4590609"/>
            <a:ext cx="1520032" cy="24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" name="Groeperen 32">
            <a:extLst>
              <a:ext uri="{FF2B5EF4-FFF2-40B4-BE49-F238E27FC236}">
                <a16:creationId xmlns:a16="http://schemas.microsoft.com/office/drawing/2014/main" id="{125B5DC2-8995-4C95-A102-A3E0168485C4}"/>
              </a:ext>
            </a:extLst>
          </p:cNvPr>
          <p:cNvGrpSpPr/>
          <p:nvPr/>
        </p:nvGrpSpPr>
        <p:grpSpPr>
          <a:xfrm>
            <a:off x="6574562" y="4625591"/>
            <a:ext cx="841393" cy="261610"/>
            <a:chOff x="228600" y="2285998"/>
            <a:chExt cx="1721473" cy="697806"/>
          </a:xfrm>
        </p:grpSpPr>
        <p:pic>
          <p:nvPicPr>
            <p:cNvPr id="70" name="Afbeelding 23">
              <a:extLst>
                <a:ext uri="{FF2B5EF4-FFF2-40B4-BE49-F238E27FC236}">
                  <a16:creationId xmlns:a16="http://schemas.microsoft.com/office/drawing/2014/main" id="{3D1665F0-23BE-470C-91C6-011BD8B74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333168"/>
              <a:ext cx="754062" cy="58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Tekstvak 24">
              <a:extLst>
                <a:ext uri="{FF2B5EF4-FFF2-40B4-BE49-F238E27FC236}">
                  <a16:creationId xmlns:a16="http://schemas.microsoft.com/office/drawing/2014/main" id="{027BED30-EF1C-4B16-B9EB-A31F8A48F6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069" y="2285998"/>
              <a:ext cx="1060004" cy="697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nl-NL" sz="1100" dirty="0">
                  <a:solidFill>
                    <a:srgbClr val="FF6600"/>
                  </a:solidFill>
                  <a:latin typeface="Calibri" panose="020F0502020204030204" pitchFamily="34" charset="0"/>
                  <a:ea typeface="Calibri" pitchFamily="-111" charset="0"/>
                  <a:cs typeface="Calibri" pitchFamily="-111" charset="0"/>
                </a:rPr>
                <a:t>Malta</a:t>
              </a: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27135C1B-0AC0-4B3A-A5B6-7B77F3EC05C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343230" y="4574297"/>
            <a:ext cx="905135" cy="354588"/>
          </a:xfrm>
          <a:prstGeom prst="rect">
            <a:avLst/>
          </a:prstGeom>
        </p:spPr>
      </p:pic>
      <p:pic>
        <p:nvPicPr>
          <p:cNvPr id="45" name="Afbeelding 66">
            <a:extLst>
              <a:ext uri="{FF2B5EF4-FFF2-40B4-BE49-F238E27FC236}">
                <a16:creationId xmlns:a16="http://schemas.microsoft.com/office/drawing/2014/main" id="{844C96E1-9A48-4922-821B-FC127A4D3DC1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clrChange>
              <a:clrFrom>
                <a:srgbClr val="EDE5E4"/>
              </a:clrFrom>
              <a:clrTo>
                <a:srgbClr val="EDE5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460" y="4587821"/>
            <a:ext cx="1272009" cy="285487"/>
          </a:xfrm>
          <a:prstGeom prst="rect">
            <a:avLst/>
          </a:prstGeom>
        </p:spPr>
      </p:pic>
      <p:pic>
        <p:nvPicPr>
          <p:cNvPr id="50" name="Afbeelding 18">
            <a:extLst>
              <a:ext uri="{FF2B5EF4-FFF2-40B4-BE49-F238E27FC236}">
                <a16:creationId xmlns:a16="http://schemas.microsoft.com/office/drawing/2014/main" id="{9FAA8A32-2A98-43CE-848F-8666B4A3E9C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902578" y="3175557"/>
            <a:ext cx="1132644" cy="31031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49491C6-A1AE-491F-8B51-5F12D53BF75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640302" y="3914515"/>
            <a:ext cx="1468854" cy="3954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288A90C-A0CF-450F-8537-B4702319BB9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156857" y="5294160"/>
            <a:ext cx="2043781" cy="122138"/>
          </a:xfrm>
          <a:prstGeom prst="rect">
            <a:avLst/>
          </a:prstGeom>
        </p:spPr>
      </p:pic>
      <p:pic>
        <p:nvPicPr>
          <p:cNvPr id="23" name="Afbeelding 15">
            <a:extLst>
              <a:ext uri="{FF2B5EF4-FFF2-40B4-BE49-F238E27FC236}">
                <a16:creationId xmlns:a16="http://schemas.microsoft.com/office/drawing/2014/main" id="{9EEDA9F5-1F89-40A7-A19A-CEDA118435C9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066" y="5242097"/>
            <a:ext cx="2113186" cy="195856"/>
          </a:xfrm>
          <a:prstGeom prst="rect">
            <a:avLst/>
          </a:prstGeom>
        </p:spPr>
      </p:pic>
      <p:pic>
        <p:nvPicPr>
          <p:cNvPr id="67" name="Afbeelding 58">
            <a:extLst>
              <a:ext uri="{FF2B5EF4-FFF2-40B4-BE49-F238E27FC236}">
                <a16:creationId xmlns:a16="http://schemas.microsoft.com/office/drawing/2014/main" id="{B7E54B0D-2071-4DF4-8688-1EE8711FBEE6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536" y="5792791"/>
            <a:ext cx="1126832" cy="306533"/>
          </a:xfrm>
          <a:prstGeom prst="rect">
            <a:avLst/>
          </a:prstGeom>
        </p:spPr>
      </p:pic>
      <p:pic>
        <p:nvPicPr>
          <p:cNvPr id="68" name="Afbeelding 68">
            <a:extLst>
              <a:ext uri="{FF2B5EF4-FFF2-40B4-BE49-F238E27FC236}">
                <a16:creationId xmlns:a16="http://schemas.microsoft.com/office/drawing/2014/main" id="{226ECB61-A3FA-41F1-A901-5FF4BEC9294F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893" y="5841535"/>
            <a:ext cx="984890" cy="257789"/>
          </a:xfrm>
          <a:prstGeom prst="rect">
            <a:avLst/>
          </a:prstGeom>
        </p:spPr>
      </p:pic>
      <p:pic>
        <p:nvPicPr>
          <p:cNvPr id="73" name="Afbeelding 5">
            <a:extLst>
              <a:ext uri="{FF2B5EF4-FFF2-40B4-BE49-F238E27FC236}">
                <a16:creationId xmlns:a16="http://schemas.microsoft.com/office/drawing/2014/main" id="{1A113C00-AEEB-4873-8D11-E09F7EBFFD7D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9210" y="5886952"/>
            <a:ext cx="930075" cy="1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Afbeelding 18">
            <a:extLst>
              <a:ext uri="{FF2B5EF4-FFF2-40B4-BE49-F238E27FC236}">
                <a16:creationId xmlns:a16="http://schemas.microsoft.com/office/drawing/2014/main" id="{FE6898D4-4318-4149-8E92-4ACA9CE738D6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000" b="25000"/>
          <a:stretch/>
        </p:blipFill>
        <p:spPr bwMode="auto">
          <a:xfrm>
            <a:off x="7233345" y="5833195"/>
            <a:ext cx="1210058" cy="2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 descr="A picture containing sitting, computer, monitor, clock&#10;&#10;Description automatically generated">
            <a:extLst>
              <a:ext uri="{FF2B5EF4-FFF2-40B4-BE49-F238E27FC236}">
                <a16:creationId xmlns:a16="http://schemas.microsoft.com/office/drawing/2014/main" id="{3FDDC8D7-B195-45F4-A1BE-89CEFA6EAFA6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937744" y="3233092"/>
            <a:ext cx="581852" cy="253925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6FF2A18-B86A-704C-860A-A2F175002E47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t="23072" b="23072"/>
          <a:stretch/>
        </p:blipFill>
        <p:spPr>
          <a:xfrm>
            <a:off x="2151568" y="1436323"/>
            <a:ext cx="965873" cy="416148"/>
          </a:xfrm>
          <a:prstGeom prst="rect">
            <a:avLst/>
          </a:prstGeom>
        </p:spPr>
      </p:pic>
      <p:pic>
        <p:nvPicPr>
          <p:cNvPr id="18" name="Picture 17" descr="A picture containing mirror&#10;&#10;Description automatically generated">
            <a:extLst>
              <a:ext uri="{FF2B5EF4-FFF2-40B4-BE49-F238E27FC236}">
                <a16:creationId xmlns:a16="http://schemas.microsoft.com/office/drawing/2014/main" id="{2DEC4DA5-315E-D44F-9376-DDE6883DA60D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999449" y="5724629"/>
            <a:ext cx="489153" cy="385616"/>
          </a:xfrm>
          <a:prstGeom prst="rect">
            <a:avLst/>
          </a:prstGeom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956B6F-2F55-7041-8382-8A50A915E0E5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121715" y="1403412"/>
            <a:ext cx="894007" cy="378342"/>
          </a:xfrm>
          <a:prstGeom prst="rect">
            <a:avLst/>
          </a:prstGeom>
        </p:spPr>
      </p:pic>
      <p:pic>
        <p:nvPicPr>
          <p:cNvPr id="36" name="Picture 35" descr="A picture containing table&#10;&#10;Description automatically generated">
            <a:extLst>
              <a:ext uri="{FF2B5EF4-FFF2-40B4-BE49-F238E27FC236}">
                <a16:creationId xmlns:a16="http://schemas.microsoft.com/office/drawing/2014/main" id="{741CC6D9-EA84-4C45-95E0-81EFE8966AFD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487372" y="3076041"/>
            <a:ext cx="661026" cy="661026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A5C0823C-798D-A443-9E7A-66DB17CD2EAD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4459611" y="3213502"/>
            <a:ext cx="784415" cy="283944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9A0D6838-A1F5-0648-B112-426A74087B40}"/>
              </a:ext>
            </a:extLst>
          </p:cNvPr>
          <p:cNvSpPr/>
          <p:nvPr/>
        </p:nvSpPr>
        <p:spPr>
          <a:xfrm>
            <a:off x="1524000" y="6769100"/>
            <a:ext cx="9144000" cy="96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FE3C26F7-6907-F447-B6E0-AB2880C5321E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24" y="1809323"/>
            <a:ext cx="965873" cy="682648"/>
          </a:xfrm>
          <a:prstGeom prst="rect">
            <a:avLst/>
          </a:prstGeom>
        </p:spPr>
      </p:pic>
      <p:pic>
        <p:nvPicPr>
          <p:cNvPr id="16" name="Picture 15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ACF6D5A9-50C6-4D5B-A150-3D2C5CCCBB7E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579" y="5781430"/>
            <a:ext cx="991571" cy="4462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9E11BE5-698F-4134-906B-5FC192456FE6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2324092" y="3132615"/>
            <a:ext cx="919723" cy="527350"/>
          </a:xfrm>
          <a:prstGeom prst="rect">
            <a:avLst/>
          </a:prstGeom>
        </p:spPr>
      </p:pic>
      <p:pic>
        <p:nvPicPr>
          <p:cNvPr id="58" name="Picture 57" descr="Logo, company name&#10;&#10;Description automatically generated">
            <a:extLst>
              <a:ext uri="{FF2B5EF4-FFF2-40B4-BE49-F238E27FC236}">
                <a16:creationId xmlns:a16="http://schemas.microsoft.com/office/drawing/2014/main" id="{DF0BE148-B9C8-4DE3-BC78-01669B9087E8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708" y="4512367"/>
            <a:ext cx="1101291" cy="532800"/>
          </a:xfrm>
          <a:prstGeom prst="rect">
            <a:avLst/>
          </a:prstGeom>
        </p:spPr>
      </p:pic>
      <p:pic>
        <p:nvPicPr>
          <p:cNvPr id="62" name="Picture 61" descr="Logo, company name&#10;&#10;Description automatically generated">
            <a:extLst>
              <a:ext uri="{FF2B5EF4-FFF2-40B4-BE49-F238E27FC236}">
                <a16:creationId xmlns:a16="http://schemas.microsoft.com/office/drawing/2014/main" id="{035CA689-E308-4342-9D88-8D1B5173CF40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198" y="5090439"/>
            <a:ext cx="1095306" cy="547653"/>
          </a:xfrm>
          <a:prstGeom prst="rect">
            <a:avLst/>
          </a:prstGeom>
        </p:spPr>
      </p:pic>
      <p:pic>
        <p:nvPicPr>
          <p:cNvPr id="64" name="Picture 63" descr="Text&#10;&#10;Description automatically generated">
            <a:extLst>
              <a:ext uri="{FF2B5EF4-FFF2-40B4-BE49-F238E27FC236}">
                <a16:creationId xmlns:a16="http://schemas.microsoft.com/office/drawing/2014/main" id="{0FE331BF-6520-43D9-9DC8-23B235B45A1E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528" y="3607091"/>
            <a:ext cx="1228292" cy="77287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7DB43A89-9E99-4D24-8E29-A976212C4E42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5184297" y="1870574"/>
            <a:ext cx="2019475" cy="548688"/>
          </a:xfrm>
          <a:prstGeom prst="rect">
            <a:avLst/>
          </a:prstGeom>
        </p:spPr>
      </p:pic>
      <p:pic>
        <p:nvPicPr>
          <p:cNvPr id="86" name="Picture 85" descr="Logo, company name&#10;&#10;Description automatically generated">
            <a:extLst>
              <a:ext uri="{FF2B5EF4-FFF2-40B4-BE49-F238E27FC236}">
                <a16:creationId xmlns:a16="http://schemas.microsoft.com/office/drawing/2014/main" id="{5A2E12E5-402A-49DA-AF71-2D5930676C14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668" y="3902168"/>
            <a:ext cx="668468" cy="450807"/>
          </a:xfrm>
          <a:prstGeom prst="rect">
            <a:avLst/>
          </a:prstGeom>
        </p:spPr>
      </p:pic>
      <p:pic>
        <p:nvPicPr>
          <p:cNvPr id="89" name="Picture 88" descr="Icon&#10;&#10;Description automatically generated">
            <a:extLst>
              <a:ext uri="{FF2B5EF4-FFF2-40B4-BE49-F238E27FC236}">
                <a16:creationId xmlns:a16="http://schemas.microsoft.com/office/drawing/2014/main" id="{5694F7AC-B90C-45CC-8279-DAAA8C5D08AB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972" y="1819408"/>
            <a:ext cx="592337" cy="59170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72E27C0-DC66-4DC9-9574-9624A57BC22A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46" y="1888533"/>
            <a:ext cx="558732" cy="55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7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059402C-CB89-5147-96AF-A2EE38816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65B4-7FA2-8E41-A7B3-E387D1088B72}" type="slidenum">
              <a:rPr lang="nl-NL" smtClean="0"/>
              <a:t>7</a:t>
            </a:fld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9A0D347-5EBD-A547-B7B0-781A5A44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750" y="365130"/>
            <a:ext cx="6913678" cy="1325563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GB" dirty="0"/>
              <a:t>OUR BELIEFS ON COSTING: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B42B195-982F-E148-A318-DDA69B2676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1189" y="3251200"/>
            <a:ext cx="2447925" cy="31051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dirty="0">
                <a:solidFill>
                  <a:schemeClr val="accent1"/>
                </a:solidFill>
              </a:rPr>
              <a:t>Organizations will grow in costing maturity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EB5B218-4546-9343-ADF9-413D8314A4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133" y="3251200"/>
            <a:ext cx="2425344" cy="31051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dirty="0">
                <a:solidFill>
                  <a:schemeClr val="accent1"/>
                </a:solidFill>
              </a:rPr>
              <a:t>Automation and repeatability is key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49BB2E2-D979-B945-AA81-8C94CDF15A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89863" y="3251200"/>
            <a:ext cx="2520950" cy="31051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dirty="0">
                <a:solidFill>
                  <a:schemeClr val="accent1"/>
                </a:solidFill>
              </a:rPr>
              <a:t>Access to costing info should be broad within the organization</a:t>
            </a:r>
            <a:endParaRPr lang="en-IN" sz="2000" dirty="0">
              <a:solidFill>
                <a:schemeClr val="accent1"/>
              </a:solidFill>
            </a:endParaRPr>
          </a:p>
        </p:txBody>
      </p:sp>
      <p:sp>
        <p:nvSpPr>
          <p:cNvPr id="7" name="Oval 3">
            <a:extLst>
              <a:ext uri="{FF2B5EF4-FFF2-40B4-BE49-F238E27FC236}">
                <a16:creationId xmlns:a16="http://schemas.microsoft.com/office/drawing/2014/main" id="{20B8D0EF-EF36-124F-9EC4-807E0F11DCC5}"/>
              </a:ext>
            </a:extLst>
          </p:cNvPr>
          <p:cNvSpPr/>
          <p:nvPr/>
        </p:nvSpPr>
        <p:spPr>
          <a:xfrm>
            <a:off x="1784350" y="501650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A32DA234-1298-C843-8B91-1442B9DBEA73}"/>
              </a:ext>
            </a:extLst>
          </p:cNvPr>
          <p:cNvSpPr/>
          <p:nvPr/>
        </p:nvSpPr>
        <p:spPr>
          <a:xfrm>
            <a:off x="1856573" y="573873"/>
            <a:ext cx="769954" cy="7699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7FC84D-86E4-B946-8DBC-D9ACDE68C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0575" y="728650"/>
            <a:ext cx="361950" cy="4604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9B627FD-8294-9F40-A781-B5D32A6AE1EE}"/>
              </a:ext>
            </a:extLst>
          </p:cNvPr>
          <p:cNvSpPr txBox="1"/>
          <p:nvPr/>
        </p:nvSpPr>
        <p:spPr>
          <a:xfrm>
            <a:off x="1784351" y="1690692"/>
            <a:ext cx="270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5441915-7654-A346-A38B-E4AD9F24D76C}"/>
              </a:ext>
            </a:extLst>
          </p:cNvPr>
          <p:cNvSpPr txBox="1"/>
          <p:nvPr/>
        </p:nvSpPr>
        <p:spPr>
          <a:xfrm>
            <a:off x="4724401" y="1690692"/>
            <a:ext cx="270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C253EB6-1FC1-314F-BD94-FFF560F49590}"/>
              </a:ext>
            </a:extLst>
          </p:cNvPr>
          <p:cNvSpPr txBox="1"/>
          <p:nvPr/>
        </p:nvSpPr>
        <p:spPr>
          <a:xfrm>
            <a:off x="7683501" y="1690692"/>
            <a:ext cx="270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b="1" dirty="0">
                <a:solidFill>
                  <a:schemeClr val="accent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874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 hidden="1">
            <a:extLst>
              <a:ext uri="{FF2B5EF4-FFF2-40B4-BE49-F238E27FC236}">
                <a16:creationId xmlns:a16="http://schemas.microsoft.com/office/drawing/2014/main" id="{AEB9F9AA-5C08-43F5-AB0A-1FCEB20E33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4" name="Object 23" hidden="1">
                        <a:extLst>
                          <a:ext uri="{FF2B5EF4-FFF2-40B4-BE49-F238E27FC236}">
                            <a16:creationId xmlns:a16="http://schemas.microsoft.com/office/drawing/2014/main" id="{AEB9F9AA-5C08-43F5-AB0A-1FCEB20E33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63EA55-7AE6-4EB1-8B35-9B879606C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Verdana" panose="020B0604030504040204" pitchFamily="34" charset="0"/>
              </a:rPr>
              <a:t>Product modules to Mature, Automate and lower barriers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328D01F-5A26-4583-A9C4-E95C50215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65B4-7FA2-8E41-A7B3-E387D1088B72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7E4277-CBE1-FE49-A1C2-218E0C06DD5E}"/>
              </a:ext>
            </a:extLst>
          </p:cNvPr>
          <p:cNvSpPr>
            <a:spLocks/>
          </p:cNvSpPr>
          <p:nvPr/>
        </p:nvSpPr>
        <p:spPr>
          <a:xfrm>
            <a:off x="1948521" y="3264621"/>
            <a:ext cx="2532994" cy="1004409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ETL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Extract, transform and load data from all sources and in all formats.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CF6A7238-E6F2-9B4C-B1A5-F34D20D4407F}"/>
              </a:ext>
            </a:extLst>
          </p:cNvPr>
          <p:cNvSpPr>
            <a:spLocks/>
          </p:cNvSpPr>
          <p:nvPr/>
        </p:nvSpPr>
        <p:spPr>
          <a:xfrm>
            <a:off x="1948521" y="4338251"/>
            <a:ext cx="2532994" cy="1004409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API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to inject and extract data using the API editor.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9361372A-8C7B-BF4D-999B-43BEEA7B09C3}"/>
              </a:ext>
            </a:extLst>
          </p:cNvPr>
          <p:cNvSpPr>
            <a:spLocks/>
          </p:cNvSpPr>
          <p:nvPr/>
        </p:nvSpPr>
        <p:spPr>
          <a:xfrm>
            <a:off x="1948521" y="5411881"/>
            <a:ext cx="2532994" cy="1004409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entry portal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 the organization upload and validate data.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EFEB07E-F185-D946-BF22-B66EEABA13E0}"/>
              </a:ext>
            </a:extLst>
          </p:cNvPr>
          <p:cNvSpPr>
            <a:spLocks/>
          </p:cNvSpPr>
          <p:nvPr/>
        </p:nvSpPr>
        <p:spPr>
          <a:xfrm>
            <a:off x="4829504" y="3264621"/>
            <a:ext cx="2532994" cy="1004409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Modelling functionalities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(TD)ABC, Multidimensional costing, capacity aware models, (conditional) distributions, Loop allocations, etc, etc.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D89B69B-4930-1A40-8B67-0330D50EE9B3}"/>
              </a:ext>
            </a:extLst>
          </p:cNvPr>
          <p:cNvSpPr>
            <a:spLocks/>
          </p:cNvSpPr>
          <p:nvPr/>
        </p:nvSpPr>
        <p:spPr>
          <a:xfrm>
            <a:off x="4829504" y="4338251"/>
            <a:ext cx="2532994" cy="1004409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 templates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Full TBM Taxonomy for IT costing, Cost to Serve, IFRS17 for insurance, etc.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9CF3036E-5011-BE4E-9440-CF8CF5040423}"/>
              </a:ext>
            </a:extLst>
          </p:cNvPr>
          <p:cNvSpPr>
            <a:spLocks/>
          </p:cNvSpPr>
          <p:nvPr/>
        </p:nvSpPr>
        <p:spPr>
          <a:xfrm>
            <a:off x="4829504" y="5411881"/>
            <a:ext cx="2532994" cy="1004409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Modelling validations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 flow checks, Driver sensitivity, missing links, obsolete cost objects, user defined validations, etc.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6E2765D0-61E7-1640-B925-67775F09CE21}"/>
              </a:ext>
            </a:extLst>
          </p:cNvPr>
          <p:cNvSpPr>
            <a:spLocks/>
          </p:cNvSpPr>
          <p:nvPr/>
        </p:nvSpPr>
        <p:spPr>
          <a:xfrm>
            <a:off x="7710488" y="3264621"/>
            <a:ext cx="2532994" cy="1004409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Predefined reports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Unit cost breakdowns, recharge reports / invoices, Feeder / Bleeder analysis, etc.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23DA2042-1008-3740-849F-BFB6E3A2DF01}"/>
              </a:ext>
            </a:extLst>
          </p:cNvPr>
          <p:cNvSpPr>
            <a:spLocks/>
          </p:cNvSpPr>
          <p:nvPr/>
        </p:nvSpPr>
        <p:spPr>
          <a:xfrm>
            <a:off x="7710488" y="4338251"/>
            <a:ext cx="2532994" cy="1004409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 service reporting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Full trace back / forward up at every model object, Scenario analysis, allocation grid visualisations, etc.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89E360CB-433D-B444-88BB-7B24775F5099}"/>
              </a:ext>
            </a:extLst>
          </p:cNvPr>
          <p:cNvSpPr>
            <a:spLocks/>
          </p:cNvSpPr>
          <p:nvPr/>
        </p:nvSpPr>
        <p:spPr>
          <a:xfrm>
            <a:off x="7710488" y="5411881"/>
            <a:ext cx="2532994" cy="1004409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Connection to external tooling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Predefined plug-ins for Tableau, </a:t>
            </a:r>
            <a:r>
              <a:rPr lang="en-GB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PowerBI</a:t>
            </a:r>
            <a:r>
              <a:rPr lang="en-GB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QlickSense</a:t>
            </a:r>
            <a:r>
              <a:rPr lang="en-GB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View, ETL to other databases, OLAP reporting of allocation pathways, etc.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8BF78F67-D5A5-447C-948B-CEB895E702B2}"/>
              </a:ext>
            </a:extLst>
          </p:cNvPr>
          <p:cNvSpPr>
            <a:spLocks/>
          </p:cNvSpPr>
          <p:nvPr/>
        </p:nvSpPr>
        <p:spPr>
          <a:xfrm>
            <a:off x="1948521" y="2123995"/>
            <a:ext cx="2532994" cy="1071405"/>
          </a:xfrm>
          <a:prstGeom prst="roundRect">
            <a:avLst>
              <a:gd name="adj" fmla="val 4015"/>
            </a:avLst>
          </a:prstGeom>
          <a:solidFill>
            <a:schemeClr val="bg1">
              <a:alpha val="91000"/>
            </a:schemeClr>
          </a:solidFill>
          <a:ln w="9525"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457200" rtlCol="0" anchor="t"/>
          <a:lstStyle/>
          <a:p>
            <a:pPr algn="ctr"/>
            <a:r>
              <a:rPr lang="en-IN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Collecting your financial and operational data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CB2A6BA3-539B-48CC-B510-2BB6DA600845}"/>
              </a:ext>
            </a:extLst>
          </p:cNvPr>
          <p:cNvSpPr>
            <a:spLocks/>
          </p:cNvSpPr>
          <p:nvPr/>
        </p:nvSpPr>
        <p:spPr>
          <a:xfrm>
            <a:off x="7710488" y="2123995"/>
            <a:ext cx="2532994" cy="1071405"/>
          </a:xfrm>
          <a:prstGeom prst="roundRect">
            <a:avLst>
              <a:gd name="adj" fmla="val 4015"/>
            </a:avLst>
          </a:prstGeom>
          <a:solidFill>
            <a:schemeClr val="bg1">
              <a:alpha val="91000"/>
            </a:schemeClr>
          </a:solidFill>
          <a:ln w="9525"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457200" rtlCol="0" anchor="t"/>
          <a:lstStyle/>
          <a:p>
            <a:pPr algn="ctr"/>
            <a:r>
              <a:rPr lang="en-IN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calculated results are presented as actionable information for all involved stakeholders.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C556F5DE-A826-4C6C-AA99-A1A33CBE6743}"/>
              </a:ext>
            </a:extLst>
          </p:cNvPr>
          <p:cNvSpPr>
            <a:spLocks/>
          </p:cNvSpPr>
          <p:nvPr/>
        </p:nvSpPr>
        <p:spPr>
          <a:xfrm>
            <a:off x="4829504" y="2123995"/>
            <a:ext cx="2532994" cy="1071405"/>
          </a:xfrm>
          <a:prstGeom prst="roundRect">
            <a:avLst>
              <a:gd name="adj" fmla="val 4015"/>
            </a:avLst>
          </a:prstGeom>
          <a:solidFill>
            <a:schemeClr val="bg1">
              <a:alpha val="91000"/>
            </a:schemeClr>
          </a:solidFill>
          <a:ln w="9525"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457200" rtlCol="0" anchor="t"/>
          <a:lstStyle/>
          <a:p>
            <a:pPr algn="ctr"/>
            <a:r>
              <a:rPr lang="en-IN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Mapping </a:t>
            </a:r>
            <a:r>
              <a:rPr lang="en-IN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en-IN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data to </a:t>
            </a:r>
            <a:br>
              <a:rPr lang="en-IN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IN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en-IN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organization and creating insights</a:t>
            </a:r>
          </a:p>
        </p:txBody>
      </p:sp>
      <p:sp>
        <p:nvSpPr>
          <p:cNvPr id="111" name="Rechthoek 25">
            <a:extLst>
              <a:ext uri="{FF2B5EF4-FFF2-40B4-BE49-F238E27FC236}">
                <a16:creationId xmlns:a16="http://schemas.microsoft.com/office/drawing/2014/main" id="{2BF95F33-B174-49A9-A5F3-E58D16AF9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521" y="2232176"/>
            <a:ext cx="2532994" cy="34383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70000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rIns="396000" rtlCol="0" anchor="ctr">
            <a:noAutofit/>
          </a:bodyPr>
          <a:lstStyle/>
          <a:p>
            <a:pPr algn="ctr"/>
            <a:r>
              <a:rPr lang="en-IN" altLang="en-US" sz="1200" b="1" dirty="0">
                <a:solidFill>
                  <a:schemeClr val="bg1"/>
                </a:solidFill>
              </a:rPr>
              <a:t>Data collection</a:t>
            </a:r>
          </a:p>
        </p:txBody>
      </p:sp>
      <p:sp>
        <p:nvSpPr>
          <p:cNvPr id="112" name="Rechthoek 25">
            <a:extLst>
              <a:ext uri="{FF2B5EF4-FFF2-40B4-BE49-F238E27FC236}">
                <a16:creationId xmlns:a16="http://schemas.microsoft.com/office/drawing/2014/main" id="{39B0B70B-634B-4EE0-BA52-B5EAE5B3E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0488" y="2232176"/>
            <a:ext cx="2532994" cy="34383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70000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rtlCol="0" anchor="ctr">
            <a:noAutofit/>
          </a:bodyPr>
          <a:lstStyle/>
          <a:p>
            <a:pPr algn="ctr"/>
            <a:r>
              <a:rPr lang="en-IN" altLang="en-US" sz="1200" b="1" dirty="0">
                <a:solidFill>
                  <a:schemeClr val="bg1"/>
                </a:solidFill>
              </a:rPr>
              <a:t>Actionable information</a:t>
            </a:r>
          </a:p>
        </p:txBody>
      </p:sp>
      <p:sp>
        <p:nvSpPr>
          <p:cNvPr id="114" name="Rechthoek 25">
            <a:extLst>
              <a:ext uri="{FF2B5EF4-FFF2-40B4-BE49-F238E27FC236}">
                <a16:creationId xmlns:a16="http://schemas.microsoft.com/office/drawing/2014/main" id="{B784DDCA-0EEF-40C5-9A30-3961C4349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504" y="2232176"/>
            <a:ext cx="2532994" cy="34383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70000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rtlCol="0" anchor="ctr">
            <a:noAutofit/>
          </a:bodyPr>
          <a:lstStyle/>
          <a:p>
            <a:pPr algn="ctr"/>
            <a:r>
              <a:rPr lang="en-IN" altLang="en-US" sz="1200" b="1" dirty="0">
                <a:solidFill>
                  <a:schemeClr val="bg1"/>
                </a:solidFill>
              </a:rPr>
              <a:t>Data Modelling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1DE80158-FE5A-47D8-82A0-4F6F16B0C0FD}"/>
              </a:ext>
            </a:extLst>
          </p:cNvPr>
          <p:cNvCxnSpPr>
            <a:cxnSpLocks/>
            <a:stCxn id="84" idx="3"/>
            <a:endCxn id="109" idx="1"/>
          </p:cNvCxnSpPr>
          <p:nvPr/>
        </p:nvCxnSpPr>
        <p:spPr>
          <a:xfrm>
            <a:off x="4481516" y="2659697"/>
            <a:ext cx="347989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5EA5837-EF31-4078-8E64-4EB0001473DB}"/>
              </a:ext>
            </a:extLst>
          </p:cNvPr>
          <p:cNvCxnSpPr>
            <a:cxnSpLocks/>
            <a:stCxn id="109" idx="3"/>
            <a:endCxn id="108" idx="1"/>
          </p:cNvCxnSpPr>
          <p:nvPr/>
        </p:nvCxnSpPr>
        <p:spPr>
          <a:xfrm>
            <a:off x="7362498" y="2659697"/>
            <a:ext cx="34799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7BA93D8D-C7A6-4A80-B849-246A22D8B4FA}"/>
              </a:ext>
            </a:extLst>
          </p:cNvPr>
          <p:cNvSpPr>
            <a:spLocks/>
          </p:cNvSpPr>
          <p:nvPr/>
        </p:nvSpPr>
        <p:spPr>
          <a:xfrm>
            <a:off x="1948522" y="1057275"/>
            <a:ext cx="8294961" cy="952500"/>
          </a:xfrm>
          <a:prstGeom prst="roundRect">
            <a:avLst>
              <a:gd name="adj" fmla="val 5470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sz="1400"/>
          </a:p>
        </p:txBody>
      </p:sp>
      <p:sp>
        <p:nvSpPr>
          <p:cNvPr id="118" name="Rechthoek 25">
            <a:extLst>
              <a:ext uri="{FF2B5EF4-FFF2-40B4-BE49-F238E27FC236}">
                <a16:creationId xmlns:a16="http://schemas.microsoft.com/office/drawing/2014/main" id="{1A8F9D89-3D7B-4B1C-B62E-C85B49D48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522" y="1159841"/>
            <a:ext cx="8294961" cy="343831"/>
          </a:xfrm>
          <a:prstGeom prst="round1Rect">
            <a:avLst>
              <a:gd name="adj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700000" scaled="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rtlCol="0" anchor="ctr">
            <a:noAutofit/>
          </a:bodyPr>
          <a:lstStyle/>
          <a:p>
            <a:pPr algn="ctr"/>
            <a:r>
              <a:rPr lang="en-IN" altLang="en-US" sz="1400" b="1" dirty="0">
                <a:solidFill>
                  <a:schemeClr val="bg1"/>
                </a:solidFill>
              </a:rPr>
              <a:t>Client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61EA4EB-54BB-403A-A696-E29F6E4E1682}"/>
              </a:ext>
            </a:extLst>
          </p:cNvPr>
          <p:cNvSpPr txBox="1">
            <a:spLocks/>
          </p:cNvSpPr>
          <p:nvPr/>
        </p:nvSpPr>
        <p:spPr>
          <a:xfrm>
            <a:off x="1999875" y="1617070"/>
            <a:ext cx="2707000" cy="301264"/>
          </a:xfrm>
          <a:prstGeom prst="rect">
            <a:avLst/>
          </a:prstGeom>
          <a:noFill/>
          <a:ln w="25400">
            <a:noFill/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36000" tIns="0" rIns="0" bIns="0" rtlCol="0" anchor="ctr">
            <a:noAutofit/>
          </a:bodyPr>
          <a:lstStyle>
            <a:defPPr>
              <a:defRPr lang="en-US"/>
            </a:defPPr>
            <a:lvl1pPr>
              <a:defRPr sz="11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IN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Financial processes 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2DBE703-4A30-4710-A63C-1C5A8A2D65C3}"/>
              </a:ext>
            </a:extLst>
          </p:cNvPr>
          <p:cNvSpPr txBox="1">
            <a:spLocks/>
          </p:cNvSpPr>
          <p:nvPr/>
        </p:nvSpPr>
        <p:spPr>
          <a:xfrm>
            <a:off x="4742501" y="1617070"/>
            <a:ext cx="2707000" cy="301264"/>
          </a:xfrm>
          <a:prstGeom prst="rect">
            <a:avLst/>
          </a:prstGeom>
          <a:noFill/>
          <a:ln w="25400">
            <a:noFill/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36000" tIns="0" rIns="0" bIns="0" rtlCol="0" anchor="ctr">
            <a:noAutofit/>
          </a:bodyPr>
          <a:lstStyle>
            <a:defPPr>
              <a:defRPr lang="en-US"/>
            </a:defPPr>
            <a:lvl1pPr>
              <a:defRPr sz="11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IN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Operational processes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7025850-B01D-4F0A-B704-37432499E612}"/>
              </a:ext>
            </a:extLst>
          </p:cNvPr>
          <p:cNvSpPr txBox="1">
            <a:spLocks/>
          </p:cNvSpPr>
          <p:nvPr/>
        </p:nvSpPr>
        <p:spPr>
          <a:xfrm>
            <a:off x="7485128" y="1617070"/>
            <a:ext cx="2707000" cy="301264"/>
          </a:xfrm>
          <a:prstGeom prst="rect">
            <a:avLst/>
          </a:prstGeom>
          <a:noFill/>
          <a:ln w="25400">
            <a:noFill/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36000" tIns="0" rIns="0" bIns="0" rtlCol="0" anchor="ctr">
            <a:noAutofit/>
          </a:bodyPr>
          <a:lstStyle>
            <a:defPPr>
              <a:defRPr lang="en-US"/>
            </a:defPPr>
            <a:lvl1pPr>
              <a:defRPr sz="11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IN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Regulatory processes </a:t>
            </a:r>
          </a:p>
        </p:txBody>
      </p:sp>
      <p:cxnSp>
        <p:nvCxnSpPr>
          <p:cNvPr id="122" name="Connector: Elbow 121">
            <a:extLst>
              <a:ext uri="{FF2B5EF4-FFF2-40B4-BE49-F238E27FC236}">
                <a16:creationId xmlns:a16="http://schemas.microsoft.com/office/drawing/2014/main" id="{CA3D9CEA-3472-4D7A-8CB8-39F0525EEA6D}"/>
              </a:ext>
            </a:extLst>
          </p:cNvPr>
          <p:cNvCxnSpPr>
            <a:cxnSpLocks/>
            <a:stCxn id="117" idx="1"/>
            <a:endCxn id="84" idx="1"/>
          </p:cNvCxnSpPr>
          <p:nvPr/>
        </p:nvCxnSpPr>
        <p:spPr>
          <a:xfrm rot="10800000" flipV="1">
            <a:off x="1948521" y="1533525"/>
            <a:ext cx="12700" cy="1126172"/>
          </a:xfrm>
          <a:prstGeom prst="bentConnector3">
            <a:avLst>
              <a:gd name="adj1" fmla="val 180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id="{8CE9FE5F-F80F-4A6D-AAE3-73D05C237D80}"/>
              </a:ext>
            </a:extLst>
          </p:cNvPr>
          <p:cNvCxnSpPr>
            <a:cxnSpLocks/>
            <a:stCxn id="108" idx="3"/>
            <a:endCxn id="117" idx="3"/>
          </p:cNvCxnSpPr>
          <p:nvPr/>
        </p:nvCxnSpPr>
        <p:spPr>
          <a:xfrm flipV="1">
            <a:off x="10243482" y="1533525"/>
            <a:ext cx="12700" cy="1126172"/>
          </a:xfrm>
          <a:prstGeom prst="bentConnector3">
            <a:avLst>
              <a:gd name="adj1" fmla="val 180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Graphic 123">
            <a:extLst>
              <a:ext uri="{FF2B5EF4-FFF2-40B4-BE49-F238E27FC236}">
                <a16:creationId xmlns:a16="http://schemas.microsoft.com/office/drawing/2014/main" id="{5ABC0F5B-A785-47D2-B2DC-F5826702C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84907" y="1204154"/>
            <a:ext cx="237421" cy="237421"/>
          </a:xfrm>
          <a:prstGeom prst="rect">
            <a:avLst/>
          </a:prstGeom>
        </p:spPr>
      </p:pic>
      <p:pic>
        <p:nvPicPr>
          <p:cNvPr id="125" name="Graphic 124">
            <a:extLst>
              <a:ext uri="{FF2B5EF4-FFF2-40B4-BE49-F238E27FC236}">
                <a16:creationId xmlns:a16="http://schemas.microsoft.com/office/drawing/2014/main" id="{89B5953B-A3AF-42E2-9E8A-9045C4E4CD2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26219"/>
          <a:stretch/>
        </p:blipFill>
        <p:spPr>
          <a:xfrm>
            <a:off x="4256299" y="1595211"/>
            <a:ext cx="329092" cy="303512"/>
          </a:xfrm>
          <a:prstGeom prst="rect">
            <a:avLst/>
          </a:prstGeom>
        </p:spPr>
      </p:pic>
      <p:sp>
        <p:nvSpPr>
          <p:cNvPr id="126" name="Freeform 31">
            <a:extLst>
              <a:ext uri="{FF2B5EF4-FFF2-40B4-BE49-F238E27FC236}">
                <a16:creationId xmlns:a16="http://schemas.microsoft.com/office/drawing/2014/main" id="{0E7D703D-AE1F-47BD-A853-7D5107C9B684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7086559" y="1614426"/>
            <a:ext cx="258071" cy="277224"/>
          </a:xfrm>
          <a:custGeom>
            <a:avLst/>
            <a:gdLst>
              <a:gd name="T0" fmla="*/ 1016 w 2288"/>
              <a:gd name="T1" fmla="*/ 2199 h 2461"/>
              <a:gd name="T2" fmla="*/ 730 w 2288"/>
              <a:gd name="T3" fmla="*/ 2460 h 2461"/>
              <a:gd name="T4" fmla="*/ 898 w 2288"/>
              <a:gd name="T5" fmla="*/ 2288 h 2461"/>
              <a:gd name="T6" fmla="*/ 961 w 2288"/>
              <a:gd name="T7" fmla="*/ 2338 h 2461"/>
              <a:gd name="T8" fmla="*/ 1250 w 2288"/>
              <a:gd name="T9" fmla="*/ 2200 h 2461"/>
              <a:gd name="T10" fmla="*/ 1872 w 2288"/>
              <a:gd name="T11" fmla="*/ 2339 h 2461"/>
              <a:gd name="T12" fmla="*/ 1259 w 2288"/>
              <a:gd name="T13" fmla="*/ 2454 h 2461"/>
              <a:gd name="T14" fmla="*/ 1334 w 2288"/>
              <a:gd name="T15" fmla="*/ 2367 h 2461"/>
              <a:gd name="T16" fmla="*/ 513 w 2288"/>
              <a:gd name="T17" fmla="*/ 2095 h 2461"/>
              <a:gd name="T18" fmla="*/ 40 w 2288"/>
              <a:gd name="T19" fmla="*/ 1353 h 2461"/>
              <a:gd name="T20" fmla="*/ 110 w 2288"/>
              <a:gd name="T21" fmla="*/ 766 h 2461"/>
              <a:gd name="T22" fmla="*/ 516 w 2288"/>
              <a:gd name="T23" fmla="*/ 1614 h 2461"/>
              <a:gd name="T24" fmla="*/ 280 w 2288"/>
              <a:gd name="T25" fmla="*/ 1156 h 2461"/>
              <a:gd name="T26" fmla="*/ 544 w 2288"/>
              <a:gd name="T27" fmla="*/ 1369 h 2461"/>
              <a:gd name="T28" fmla="*/ 884 w 2288"/>
              <a:gd name="T29" fmla="*/ 1748 h 2461"/>
              <a:gd name="T30" fmla="*/ 912 w 2288"/>
              <a:gd name="T31" fmla="*/ 2129 h 2461"/>
              <a:gd name="T32" fmla="*/ 513 w 2288"/>
              <a:gd name="T33" fmla="*/ 2095 h 2461"/>
              <a:gd name="T34" fmla="*/ 1399 w 2288"/>
              <a:gd name="T35" fmla="*/ 1941 h 2461"/>
              <a:gd name="T36" fmla="*/ 1601 w 2288"/>
              <a:gd name="T37" fmla="*/ 1465 h 2461"/>
              <a:gd name="T38" fmla="*/ 1971 w 2288"/>
              <a:gd name="T39" fmla="*/ 1125 h 2461"/>
              <a:gd name="T40" fmla="*/ 1781 w 2288"/>
              <a:gd name="T41" fmla="*/ 1625 h 2461"/>
              <a:gd name="T42" fmla="*/ 2177 w 2288"/>
              <a:gd name="T43" fmla="*/ 766 h 2461"/>
              <a:gd name="T44" fmla="*/ 2249 w 2288"/>
              <a:gd name="T45" fmla="*/ 1353 h 2461"/>
              <a:gd name="T46" fmla="*/ 1774 w 2288"/>
              <a:gd name="T47" fmla="*/ 2096 h 2461"/>
              <a:gd name="T48" fmla="*/ 1375 w 2288"/>
              <a:gd name="T49" fmla="*/ 2129 h 2461"/>
              <a:gd name="T50" fmla="*/ 1039 w 2288"/>
              <a:gd name="T51" fmla="*/ 1184 h 2461"/>
              <a:gd name="T52" fmla="*/ 738 w 2288"/>
              <a:gd name="T53" fmla="*/ 1188 h 2461"/>
              <a:gd name="T54" fmla="*/ 712 w 2288"/>
              <a:gd name="T55" fmla="*/ 942 h 2461"/>
              <a:gd name="T56" fmla="*/ 475 w 2288"/>
              <a:gd name="T57" fmla="*/ 660 h 2461"/>
              <a:gd name="T58" fmla="*/ 712 w 2288"/>
              <a:gd name="T59" fmla="*/ 395 h 2461"/>
              <a:gd name="T60" fmla="*/ 738 w 2288"/>
              <a:gd name="T61" fmla="*/ 150 h 2461"/>
              <a:gd name="T62" fmla="*/ 958 w 2288"/>
              <a:gd name="T63" fmla="*/ 202 h 2461"/>
              <a:gd name="T64" fmla="*/ 1238 w 2288"/>
              <a:gd name="T65" fmla="*/ 74 h 2461"/>
              <a:gd name="T66" fmla="*/ 1476 w 2288"/>
              <a:gd name="T67" fmla="*/ 194 h 2461"/>
              <a:gd name="T68" fmla="*/ 1619 w 2288"/>
              <a:gd name="T69" fmla="*/ 326 h 2461"/>
              <a:gd name="T70" fmla="*/ 1711 w 2288"/>
              <a:gd name="T71" fmla="*/ 570 h 2461"/>
              <a:gd name="T72" fmla="*/ 1720 w 2288"/>
              <a:gd name="T73" fmla="*/ 760 h 2461"/>
              <a:gd name="T74" fmla="*/ 1619 w 2288"/>
              <a:gd name="T75" fmla="*/ 1005 h 2461"/>
              <a:gd name="T76" fmla="*/ 1487 w 2288"/>
              <a:gd name="T77" fmla="*/ 1144 h 2461"/>
              <a:gd name="T78" fmla="*/ 1239 w 2288"/>
              <a:gd name="T79" fmla="*/ 1246 h 2461"/>
              <a:gd name="T80" fmla="*/ 1059 w 2288"/>
              <a:gd name="T81" fmla="*/ 1317 h 2461"/>
              <a:gd name="T82" fmla="*/ 1079 w 2288"/>
              <a:gd name="T83" fmla="*/ 362 h 2461"/>
              <a:gd name="T84" fmla="*/ 1269 w 2288"/>
              <a:gd name="T85" fmla="*/ 945 h 2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88" h="2461">
                <a:moveTo>
                  <a:pt x="421" y="2454"/>
                </a:moveTo>
                <a:cubicBezTo>
                  <a:pt x="409" y="2443"/>
                  <a:pt x="410" y="2200"/>
                  <a:pt x="422" y="2200"/>
                </a:cubicBezTo>
                <a:cubicBezTo>
                  <a:pt x="438" y="2199"/>
                  <a:pt x="992" y="2198"/>
                  <a:pt x="1016" y="2199"/>
                </a:cubicBezTo>
                <a:cubicBezTo>
                  <a:pt x="1036" y="2200"/>
                  <a:pt x="1038" y="2212"/>
                  <a:pt x="1035" y="2328"/>
                </a:cubicBezTo>
                <a:lnTo>
                  <a:pt x="1031" y="2456"/>
                </a:lnTo>
                <a:lnTo>
                  <a:pt x="730" y="2460"/>
                </a:lnTo>
                <a:cubicBezTo>
                  <a:pt x="565" y="2461"/>
                  <a:pt x="426" y="2459"/>
                  <a:pt x="421" y="2454"/>
                </a:cubicBezTo>
                <a:close/>
                <a:moveTo>
                  <a:pt x="961" y="2338"/>
                </a:moveTo>
                <a:cubicBezTo>
                  <a:pt x="966" y="2299"/>
                  <a:pt x="931" y="2271"/>
                  <a:pt x="898" y="2288"/>
                </a:cubicBezTo>
                <a:cubicBezTo>
                  <a:pt x="875" y="2301"/>
                  <a:pt x="866" y="2350"/>
                  <a:pt x="884" y="2367"/>
                </a:cubicBezTo>
                <a:cubicBezTo>
                  <a:pt x="889" y="2372"/>
                  <a:pt x="907" y="2374"/>
                  <a:pt x="925" y="2372"/>
                </a:cubicBezTo>
                <a:cubicBezTo>
                  <a:pt x="947" y="2370"/>
                  <a:pt x="957" y="2360"/>
                  <a:pt x="961" y="2338"/>
                </a:cubicBezTo>
                <a:close/>
                <a:moveTo>
                  <a:pt x="1259" y="2454"/>
                </a:moveTo>
                <a:cubicBezTo>
                  <a:pt x="1254" y="2450"/>
                  <a:pt x="1250" y="2391"/>
                  <a:pt x="1250" y="2323"/>
                </a:cubicBezTo>
                <a:lnTo>
                  <a:pt x="1250" y="2200"/>
                </a:lnTo>
                <a:lnTo>
                  <a:pt x="1284" y="2199"/>
                </a:lnTo>
                <a:cubicBezTo>
                  <a:pt x="1485" y="2194"/>
                  <a:pt x="1856" y="2201"/>
                  <a:pt x="1865" y="2210"/>
                </a:cubicBezTo>
                <a:cubicBezTo>
                  <a:pt x="1871" y="2216"/>
                  <a:pt x="1874" y="2274"/>
                  <a:pt x="1872" y="2339"/>
                </a:cubicBezTo>
                <a:lnTo>
                  <a:pt x="1869" y="2456"/>
                </a:lnTo>
                <a:lnTo>
                  <a:pt x="1568" y="2460"/>
                </a:lnTo>
                <a:cubicBezTo>
                  <a:pt x="1402" y="2461"/>
                  <a:pt x="1263" y="2459"/>
                  <a:pt x="1259" y="2454"/>
                </a:cubicBezTo>
                <a:close/>
                <a:moveTo>
                  <a:pt x="1411" y="2338"/>
                </a:moveTo>
                <a:cubicBezTo>
                  <a:pt x="1416" y="2299"/>
                  <a:pt x="1381" y="2271"/>
                  <a:pt x="1348" y="2288"/>
                </a:cubicBezTo>
                <a:cubicBezTo>
                  <a:pt x="1325" y="2301"/>
                  <a:pt x="1316" y="2350"/>
                  <a:pt x="1334" y="2367"/>
                </a:cubicBezTo>
                <a:cubicBezTo>
                  <a:pt x="1339" y="2372"/>
                  <a:pt x="1357" y="2374"/>
                  <a:pt x="1375" y="2372"/>
                </a:cubicBezTo>
                <a:cubicBezTo>
                  <a:pt x="1397" y="2370"/>
                  <a:pt x="1407" y="2360"/>
                  <a:pt x="1411" y="2338"/>
                </a:cubicBezTo>
                <a:close/>
                <a:moveTo>
                  <a:pt x="513" y="2095"/>
                </a:moveTo>
                <a:cubicBezTo>
                  <a:pt x="505" y="2071"/>
                  <a:pt x="473" y="2031"/>
                  <a:pt x="435" y="1999"/>
                </a:cubicBezTo>
                <a:cubicBezTo>
                  <a:pt x="359" y="1935"/>
                  <a:pt x="117" y="1647"/>
                  <a:pt x="95" y="1594"/>
                </a:cubicBezTo>
                <a:cubicBezTo>
                  <a:pt x="86" y="1573"/>
                  <a:pt x="61" y="1465"/>
                  <a:pt x="40" y="1353"/>
                </a:cubicBezTo>
                <a:cubicBezTo>
                  <a:pt x="6" y="1181"/>
                  <a:pt x="0" y="1121"/>
                  <a:pt x="0" y="965"/>
                </a:cubicBezTo>
                <a:cubicBezTo>
                  <a:pt x="0" y="838"/>
                  <a:pt x="5" y="775"/>
                  <a:pt x="15" y="765"/>
                </a:cubicBezTo>
                <a:cubicBezTo>
                  <a:pt x="35" y="745"/>
                  <a:pt x="93" y="746"/>
                  <a:pt x="110" y="766"/>
                </a:cubicBezTo>
                <a:cubicBezTo>
                  <a:pt x="118" y="775"/>
                  <a:pt x="140" y="875"/>
                  <a:pt x="161" y="988"/>
                </a:cubicBezTo>
                <a:cubicBezTo>
                  <a:pt x="219" y="1310"/>
                  <a:pt x="317" y="1508"/>
                  <a:pt x="467" y="1606"/>
                </a:cubicBezTo>
                <a:cubicBezTo>
                  <a:pt x="493" y="1624"/>
                  <a:pt x="505" y="1625"/>
                  <a:pt x="516" y="1614"/>
                </a:cubicBezTo>
                <a:cubicBezTo>
                  <a:pt x="528" y="1602"/>
                  <a:pt x="521" y="1591"/>
                  <a:pt x="487" y="1566"/>
                </a:cubicBezTo>
                <a:cubicBezTo>
                  <a:pt x="401" y="1499"/>
                  <a:pt x="368" y="1454"/>
                  <a:pt x="315" y="1320"/>
                </a:cubicBezTo>
                <a:cubicBezTo>
                  <a:pt x="263" y="1193"/>
                  <a:pt x="261" y="1185"/>
                  <a:pt x="280" y="1156"/>
                </a:cubicBezTo>
                <a:cubicBezTo>
                  <a:pt x="304" y="1120"/>
                  <a:pt x="353" y="1105"/>
                  <a:pt x="391" y="1122"/>
                </a:cubicBezTo>
                <a:cubicBezTo>
                  <a:pt x="407" y="1129"/>
                  <a:pt x="445" y="1183"/>
                  <a:pt x="481" y="1251"/>
                </a:cubicBezTo>
                <a:lnTo>
                  <a:pt x="544" y="1369"/>
                </a:lnTo>
                <a:lnTo>
                  <a:pt x="686" y="1463"/>
                </a:lnTo>
                <a:cubicBezTo>
                  <a:pt x="765" y="1516"/>
                  <a:pt x="836" y="1573"/>
                  <a:pt x="845" y="1591"/>
                </a:cubicBezTo>
                <a:cubicBezTo>
                  <a:pt x="855" y="1609"/>
                  <a:pt x="872" y="1680"/>
                  <a:pt x="884" y="1748"/>
                </a:cubicBezTo>
                <a:cubicBezTo>
                  <a:pt x="902" y="1855"/>
                  <a:pt x="903" y="1880"/>
                  <a:pt x="888" y="1941"/>
                </a:cubicBezTo>
                <a:cubicBezTo>
                  <a:pt x="873" y="2003"/>
                  <a:pt x="874" y="2018"/>
                  <a:pt x="892" y="2066"/>
                </a:cubicBezTo>
                <a:cubicBezTo>
                  <a:pt x="903" y="2095"/>
                  <a:pt x="912" y="2124"/>
                  <a:pt x="912" y="2129"/>
                </a:cubicBezTo>
                <a:cubicBezTo>
                  <a:pt x="912" y="2133"/>
                  <a:pt x="826" y="2138"/>
                  <a:pt x="720" y="2138"/>
                </a:cubicBezTo>
                <a:lnTo>
                  <a:pt x="527" y="2138"/>
                </a:lnTo>
                <a:lnTo>
                  <a:pt x="513" y="2095"/>
                </a:lnTo>
                <a:close/>
                <a:moveTo>
                  <a:pt x="1375" y="2129"/>
                </a:moveTo>
                <a:cubicBezTo>
                  <a:pt x="1375" y="2124"/>
                  <a:pt x="1384" y="2095"/>
                  <a:pt x="1396" y="2066"/>
                </a:cubicBezTo>
                <a:cubicBezTo>
                  <a:pt x="1414" y="2018"/>
                  <a:pt x="1414" y="2003"/>
                  <a:pt x="1399" y="1941"/>
                </a:cubicBezTo>
                <a:cubicBezTo>
                  <a:pt x="1385" y="1880"/>
                  <a:pt x="1385" y="1855"/>
                  <a:pt x="1404" y="1748"/>
                </a:cubicBezTo>
                <a:cubicBezTo>
                  <a:pt x="1415" y="1680"/>
                  <a:pt x="1432" y="1610"/>
                  <a:pt x="1441" y="1593"/>
                </a:cubicBezTo>
                <a:cubicBezTo>
                  <a:pt x="1450" y="1575"/>
                  <a:pt x="1522" y="1518"/>
                  <a:pt x="1601" y="1465"/>
                </a:cubicBezTo>
                <a:lnTo>
                  <a:pt x="1744" y="1369"/>
                </a:lnTo>
                <a:lnTo>
                  <a:pt x="1807" y="1250"/>
                </a:lnTo>
                <a:cubicBezTo>
                  <a:pt x="1878" y="1117"/>
                  <a:pt x="1912" y="1091"/>
                  <a:pt x="1971" y="1125"/>
                </a:cubicBezTo>
                <a:cubicBezTo>
                  <a:pt x="2032" y="1160"/>
                  <a:pt x="2033" y="1174"/>
                  <a:pt x="1975" y="1313"/>
                </a:cubicBezTo>
                <a:cubicBezTo>
                  <a:pt x="1910" y="1473"/>
                  <a:pt x="1903" y="1483"/>
                  <a:pt x="1825" y="1542"/>
                </a:cubicBezTo>
                <a:cubicBezTo>
                  <a:pt x="1764" y="1589"/>
                  <a:pt x="1744" y="1625"/>
                  <a:pt x="1781" y="1625"/>
                </a:cubicBezTo>
                <a:cubicBezTo>
                  <a:pt x="1814" y="1625"/>
                  <a:pt x="1943" y="1505"/>
                  <a:pt x="1971" y="1449"/>
                </a:cubicBezTo>
                <a:cubicBezTo>
                  <a:pt x="2071" y="1248"/>
                  <a:pt x="2090" y="1191"/>
                  <a:pt x="2127" y="988"/>
                </a:cubicBezTo>
                <a:cubicBezTo>
                  <a:pt x="2147" y="875"/>
                  <a:pt x="2170" y="775"/>
                  <a:pt x="2177" y="766"/>
                </a:cubicBezTo>
                <a:cubicBezTo>
                  <a:pt x="2194" y="746"/>
                  <a:pt x="2253" y="745"/>
                  <a:pt x="2273" y="765"/>
                </a:cubicBezTo>
                <a:cubicBezTo>
                  <a:pt x="2283" y="775"/>
                  <a:pt x="2288" y="838"/>
                  <a:pt x="2288" y="965"/>
                </a:cubicBezTo>
                <a:cubicBezTo>
                  <a:pt x="2288" y="1120"/>
                  <a:pt x="2281" y="1182"/>
                  <a:pt x="2249" y="1353"/>
                </a:cubicBezTo>
                <a:cubicBezTo>
                  <a:pt x="2224" y="1479"/>
                  <a:pt x="2199" y="1576"/>
                  <a:pt x="2181" y="1609"/>
                </a:cubicBezTo>
                <a:cubicBezTo>
                  <a:pt x="2139" y="1686"/>
                  <a:pt x="1930" y="1936"/>
                  <a:pt x="1853" y="2000"/>
                </a:cubicBezTo>
                <a:cubicBezTo>
                  <a:pt x="1815" y="2032"/>
                  <a:pt x="1782" y="2072"/>
                  <a:pt x="1774" y="2096"/>
                </a:cubicBezTo>
                <a:lnTo>
                  <a:pt x="1761" y="2138"/>
                </a:lnTo>
                <a:lnTo>
                  <a:pt x="1568" y="2138"/>
                </a:lnTo>
                <a:cubicBezTo>
                  <a:pt x="1462" y="2138"/>
                  <a:pt x="1375" y="2133"/>
                  <a:pt x="1375" y="2129"/>
                </a:cubicBezTo>
                <a:close/>
                <a:moveTo>
                  <a:pt x="1059" y="1317"/>
                </a:moveTo>
                <a:cubicBezTo>
                  <a:pt x="1054" y="1312"/>
                  <a:pt x="1050" y="1285"/>
                  <a:pt x="1049" y="1257"/>
                </a:cubicBezTo>
                <a:cubicBezTo>
                  <a:pt x="1049" y="1229"/>
                  <a:pt x="1044" y="1196"/>
                  <a:pt x="1039" y="1184"/>
                </a:cubicBezTo>
                <a:cubicBezTo>
                  <a:pt x="1031" y="1163"/>
                  <a:pt x="902" y="1100"/>
                  <a:pt x="867" y="1100"/>
                </a:cubicBezTo>
                <a:cubicBezTo>
                  <a:pt x="859" y="1100"/>
                  <a:pt x="829" y="1120"/>
                  <a:pt x="800" y="1144"/>
                </a:cubicBezTo>
                <a:cubicBezTo>
                  <a:pt x="771" y="1168"/>
                  <a:pt x="743" y="1188"/>
                  <a:pt x="738" y="1188"/>
                </a:cubicBezTo>
                <a:cubicBezTo>
                  <a:pt x="724" y="1188"/>
                  <a:pt x="625" y="1087"/>
                  <a:pt x="625" y="1072"/>
                </a:cubicBezTo>
                <a:cubicBezTo>
                  <a:pt x="625" y="1065"/>
                  <a:pt x="645" y="1035"/>
                  <a:pt x="669" y="1005"/>
                </a:cubicBezTo>
                <a:cubicBezTo>
                  <a:pt x="693" y="976"/>
                  <a:pt x="712" y="947"/>
                  <a:pt x="712" y="942"/>
                </a:cubicBezTo>
                <a:cubicBezTo>
                  <a:pt x="712" y="930"/>
                  <a:pt x="660" y="800"/>
                  <a:pt x="647" y="780"/>
                </a:cubicBezTo>
                <a:cubicBezTo>
                  <a:pt x="642" y="772"/>
                  <a:pt x="606" y="763"/>
                  <a:pt x="568" y="760"/>
                </a:cubicBezTo>
                <a:cubicBezTo>
                  <a:pt x="486" y="753"/>
                  <a:pt x="475" y="741"/>
                  <a:pt x="475" y="660"/>
                </a:cubicBezTo>
                <a:cubicBezTo>
                  <a:pt x="475" y="592"/>
                  <a:pt x="482" y="586"/>
                  <a:pt x="574" y="569"/>
                </a:cubicBezTo>
                <a:cubicBezTo>
                  <a:pt x="611" y="562"/>
                  <a:pt x="646" y="548"/>
                  <a:pt x="651" y="537"/>
                </a:cubicBezTo>
                <a:cubicBezTo>
                  <a:pt x="676" y="493"/>
                  <a:pt x="712" y="407"/>
                  <a:pt x="712" y="395"/>
                </a:cubicBezTo>
                <a:cubicBezTo>
                  <a:pt x="712" y="387"/>
                  <a:pt x="693" y="357"/>
                  <a:pt x="669" y="326"/>
                </a:cubicBezTo>
                <a:cubicBezTo>
                  <a:pt x="645" y="296"/>
                  <a:pt x="625" y="265"/>
                  <a:pt x="625" y="257"/>
                </a:cubicBezTo>
                <a:cubicBezTo>
                  <a:pt x="625" y="236"/>
                  <a:pt x="716" y="150"/>
                  <a:pt x="738" y="150"/>
                </a:cubicBezTo>
                <a:cubicBezTo>
                  <a:pt x="748" y="150"/>
                  <a:pt x="781" y="170"/>
                  <a:pt x="812" y="194"/>
                </a:cubicBezTo>
                <a:cubicBezTo>
                  <a:pt x="842" y="218"/>
                  <a:pt x="870" y="237"/>
                  <a:pt x="874" y="235"/>
                </a:cubicBezTo>
                <a:cubicBezTo>
                  <a:pt x="878" y="233"/>
                  <a:pt x="916" y="218"/>
                  <a:pt x="958" y="202"/>
                </a:cubicBezTo>
                <a:cubicBezTo>
                  <a:pt x="1039" y="171"/>
                  <a:pt x="1050" y="155"/>
                  <a:pt x="1050" y="63"/>
                </a:cubicBezTo>
                <a:cubicBezTo>
                  <a:pt x="1050" y="15"/>
                  <a:pt x="1072" y="0"/>
                  <a:pt x="1144" y="0"/>
                </a:cubicBezTo>
                <a:cubicBezTo>
                  <a:pt x="1219" y="0"/>
                  <a:pt x="1237" y="15"/>
                  <a:pt x="1238" y="74"/>
                </a:cubicBezTo>
                <a:cubicBezTo>
                  <a:pt x="1238" y="158"/>
                  <a:pt x="1247" y="171"/>
                  <a:pt x="1329" y="202"/>
                </a:cubicBezTo>
                <a:cubicBezTo>
                  <a:pt x="1372" y="218"/>
                  <a:pt x="1409" y="233"/>
                  <a:pt x="1413" y="235"/>
                </a:cubicBezTo>
                <a:cubicBezTo>
                  <a:pt x="1417" y="237"/>
                  <a:pt x="1446" y="218"/>
                  <a:pt x="1476" y="194"/>
                </a:cubicBezTo>
                <a:cubicBezTo>
                  <a:pt x="1506" y="170"/>
                  <a:pt x="1540" y="150"/>
                  <a:pt x="1551" y="150"/>
                </a:cubicBezTo>
                <a:cubicBezTo>
                  <a:pt x="1572" y="150"/>
                  <a:pt x="1662" y="237"/>
                  <a:pt x="1662" y="258"/>
                </a:cubicBezTo>
                <a:cubicBezTo>
                  <a:pt x="1662" y="265"/>
                  <a:pt x="1643" y="296"/>
                  <a:pt x="1619" y="326"/>
                </a:cubicBezTo>
                <a:cubicBezTo>
                  <a:pt x="1575" y="382"/>
                  <a:pt x="1566" y="410"/>
                  <a:pt x="1586" y="432"/>
                </a:cubicBezTo>
                <a:cubicBezTo>
                  <a:pt x="1592" y="438"/>
                  <a:pt x="1607" y="470"/>
                  <a:pt x="1619" y="502"/>
                </a:cubicBezTo>
                <a:cubicBezTo>
                  <a:pt x="1640" y="561"/>
                  <a:pt x="1641" y="561"/>
                  <a:pt x="1711" y="570"/>
                </a:cubicBezTo>
                <a:cubicBezTo>
                  <a:pt x="1750" y="574"/>
                  <a:pt x="1788" y="584"/>
                  <a:pt x="1797" y="591"/>
                </a:cubicBezTo>
                <a:cubicBezTo>
                  <a:pt x="1815" y="605"/>
                  <a:pt x="1818" y="710"/>
                  <a:pt x="1801" y="736"/>
                </a:cubicBezTo>
                <a:cubicBezTo>
                  <a:pt x="1794" y="747"/>
                  <a:pt x="1761" y="756"/>
                  <a:pt x="1720" y="760"/>
                </a:cubicBezTo>
                <a:cubicBezTo>
                  <a:pt x="1681" y="763"/>
                  <a:pt x="1646" y="772"/>
                  <a:pt x="1641" y="780"/>
                </a:cubicBezTo>
                <a:cubicBezTo>
                  <a:pt x="1627" y="800"/>
                  <a:pt x="1575" y="930"/>
                  <a:pt x="1575" y="942"/>
                </a:cubicBezTo>
                <a:cubicBezTo>
                  <a:pt x="1575" y="947"/>
                  <a:pt x="1595" y="976"/>
                  <a:pt x="1619" y="1005"/>
                </a:cubicBezTo>
                <a:cubicBezTo>
                  <a:pt x="1643" y="1035"/>
                  <a:pt x="1662" y="1065"/>
                  <a:pt x="1662" y="1073"/>
                </a:cubicBezTo>
                <a:cubicBezTo>
                  <a:pt x="1662" y="1088"/>
                  <a:pt x="1563" y="1187"/>
                  <a:pt x="1549" y="1187"/>
                </a:cubicBezTo>
                <a:cubicBezTo>
                  <a:pt x="1544" y="1187"/>
                  <a:pt x="1516" y="1168"/>
                  <a:pt x="1487" y="1144"/>
                </a:cubicBezTo>
                <a:cubicBezTo>
                  <a:pt x="1459" y="1120"/>
                  <a:pt x="1428" y="1100"/>
                  <a:pt x="1419" y="1100"/>
                </a:cubicBezTo>
                <a:cubicBezTo>
                  <a:pt x="1400" y="1100"/>
                  <a:pt x="1274" y="1150"/>
                  <a:pt x="1258" y="1164"/>
                </a:cubicBezTo>
                <a:cubicBezTo>
                  <a:pt x="1252" y="1169"/>
                  <a:pt x="1243" y="1206"/>
                  <a:pt x="1239" y="1246"/>
                </a:cubicBezTo>
                <a:lnTo>
                  <a:pt x="1231" y="1319"/>
                </a:lnTo>
                <a:lnTo>
                  <a:pt x="1149" y="1322"/>
                </a:lnTo>
                <a:cubicBezTo>
                  <a:pt x="1104" y="1324"/>
                  <a:pt x="1064" y="1322"/>
                  <a:pt x="1059" y="1317"/>
                </a:cubicBezTo>
                <a:close/>
                <a:moveTo>
                  <a:pt x="1269" y="945"/>
                </a:moveTo>
                <a:cubicBezTo>
                  <a:pt x="1389" y="888"/>
                  <a:pt x="1450" y="794"/>
                  <a:pt x="1450" y="665"/>
                </a:cubicBezTo>
                <a:cubicBezTo>
                  <a:pt x="1450" y="467"/>
                  <a:pt x="1269" y="319"/>
                  <a:pt x="1079" y="362"/>
                </a:cubicBezTo>
                <a:cubicBezTo>
                  <a:pt x="849" y="413"/>
                  <a:pt x="756" y="705"/>
                  <a:pt x="916" y="873"/>
                </a:cubicBezTo>
                <a:cubicBezTo>
                  <a:pt x="972" y="932"/>
                  <a:pt x="1067" y="975"/>
                  <a:pt x="1144" y="975"/>
                </a:cubicBezTo>
                <a:cubicBezTo>
                  <a:pt x="1184" y="975"/>
                  <a:pt x="1229" y="964"/>
                  <a:pt x="1269" y="94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400" dirty="0"/>
          </a:p>
        </p:txBody>
      </p:sp>
      <p:sp>
        <p:nvSpPr>
          <p:cNvPr id="127" name="Shape 18407">
            <a:extLst>
              <a:ext uri="{FF2B5EF4-FFF2-40B4-BE49-F238E27FC236}">
                <a16:creationId xmlns:a16="http://schemas.microsoft.com/office/drawing/2014/main" id="{11EE4B24-0C1E-4A23-81D5-F39B36A8FD73}"/>
              </a:ext>
            </a:extLst>
          </p:cNvPr>
          <p:cNvSpPr>
            <a:spLocks noChangeAspect="1"/>
          </p:cNvSpPr>
          <p:nvPr/>
        </p:nvSpPr>
        <p:spPr>
          <a:xfrm flipH="1">
            <a:off x="9827074" y="1624238"/>
            <a:ext cx="297569" cy="267412"/>
          </a:xfrm>
          <a:custGeom>
            <a:avLst/>
            <a:gdLst/>
            <a:ahLst/>
            <a:cxnLst/>
            <a:rect l="0" t="0" r="0" b="0"/>
            <a:pathLst>
              <a:path w="1047837" h="941642" extrusionOk="0">
                <a:moveTo>
                  <a:pt x="553439" y="781653"/>
                </a:moveTo>
                <a:lnTo>
                  <a:pt x="72705" y="781653"/>
                </a:lnTo>
                <a:cubicBezTo>
                  <a:pt x="32551" y="781653"/>
                  <a:pt x="0" y="814204"/>
                  <a:pt x="0" y="854358"/>
                </a:cubicBezTo>
                <a:lnTo>
                  <a:pt x="0" y="868937"/>
                </a:lnTo>
                <a:cubicBezTo>
                  <a:pt x="0" y="909091"/>
                  <a:pt x="32551" y="941642"/>
                  <a:pt x="72705" y="941642"/>
                </a:cubicBezTo>
                <a:lnTo>
                  <a:pt x="553439" y="941642"/>
                </a:lnTo>
                <a:cubicBezTo>
                  <a:pt x="593593" y="941642"/>
                  <a:pt x="626144" y="909091"/>
                  <a:pt x="626144" y="868937"/>
                </a:cubicBezTo>
                <a:lnTo>
                  <a:pt x="626144" y="854358"/>
                </a:lnTo>
                <a:cubicBezTo>
                  <a:pt x="626144" y="814204"/>
                  <a:pt x="593593" y="781653"/>
                  <a:pt x="553439" y="781653"/>
                </a:cubicBezTo>
                <a:close/>
                <a:moveTo>
                  <a:pt x="479553" y="646822"/>
                </a:moveTo>
                <a:lnTo>
                  <a:pt x="146591" y="646822"/>
                </a:lnTo>
                <a:cubicBezTo>
                  <a:pt x="117620" y="646822"/>
                  <a:pt x="94135" y="670307"/>
                  <a:pt x="94135" y="699278"/>
                </a:cubicBezTo>
                <a:lnTo>
                  <a:pt x="94135" y="709795"/>
                </a:lnTo>
                <a:cubicBezTo>
                  <a:pt x="94135" y="738766"/>
                  <a:pt x="117620" y="762251"/>
                  <a:pt x="146591" y="762251"/>
                </a:cubicBezTo>
                <a:lnTo>
                  <a:pt x="479553" y="762251"/>
                </a:lnTo>
                <a:cubicBezTo>
                  <a:pt x="508524" y="762251"/>
                  <a:pt x="532009" y="738766"/>
                  <a:pt x="532009" y="709795"/>
                </a:cubicBezTo>
                <a:lnTo>
                  <a:pt x="532009" y="699278"/>
                </a:lnTo>
                <a:cubicBezTo>
                  <a:pt x="532009" y="670307"/>
                  <a:pt x="508524" y="646822"/>
                  <a:pt x="479553" y="646822"/>
                </a:cubicBezTo>
                <a:close/>
                <a:moveTo>
                  <a:pt x="509978" y="2"/>
                </a:moveTo>
                <a:cubicBezTo>
                  <a:pt x="495250" y="134"/>
                  <a:pt x="480573" y="5885"/>
                  <a:pt x="469437" y="17223"/>
                </a:cubicBezTo>
                <a:lnTo>
                  <a:pt x="453306" y="33646"/>
                </a:lnTo>
                <a:cubicBezTo>
                  <a:pt x="435588" y="51685"/>
                  <a:pt x="432172" y="78434"/>
                  <a:pt x="443540" y="99526"/>
                </a:cubicBezTo>
                <a:lnTo>
                  <a:pt x="376424" y="167859"/>
                </a:lnTo>
                <a:cubicBezTo>
                  <a:pt x="355130" y="156873"/>
                  <a:pt x="328447" y="160769"/>
                  <a:pt x="310729" y="178808"/>
                </a:cubicBezTo>
                <a:lnTo>
                  <a:pt x="294599" y="195231"/>
                </a:lnTo>
                <a:cubicBezTo>
                  <a:pt x="276881" y="213270"/>
                  <a:pt x="273465" y="240019"/>
                  <a:pt x="284832" y="261112"/>
                </a:cubicBezTo>
                <a:lnTo>
                  <a:pt x="217717" y="329444"/>
                </a:lnTo>
                <a:cubicBezTo>
                  <a:pt x="196423" y="318457"/>
                  <a:pt x="169740" y="322353"/>
                  <a:pt x="152022" y="340393"/>
                </a:cubicBezTo>
                <a:lnTo>
                  <a:pt x="135892" y="356816"/>
                </a:lnTo>
                <a:cubicBezTo>
                  <a:pt x="113620" y="379492"/>
                  <a:pt x="113947" y="415929"/>
                  <a:pt x="136623" y="438201"/>
                </a:cubicBezTo>
                <a:lnTo>
                  <a:pt x="281961" y="580950"/>
                </a:lnTo>
                <a:cubicBezTo>
                  <a:pt x="304637" y="603222"/>
                  <a:pt x="341074" y="602895"/>
                  <a:pt x="363346" y="580219"/>
                </a:cubicBezTo>
                <a:lnTo>
                  <a:pt x="379476" y="563796"/>
                </a:lnTo>
                <a:cubicBezTo>
                  <a:pt x="397194" y="545757"/>
                  <a:pt x="400610" y="519008"/>
                  <a:pt x="389243" y="497916"/>
                </a:cubicBezTo>
                <a:lnTo>
                  <a:pt x="456359" y="429583"/>
                </a:lnTo>
                <a:cubicBezTo>
                  <a:pt x="473685" y="438523"/>
                  <a:pt x="494582" y="437609"/>
                  <a:pt x="511018" y="426766"/>
                </a:cubicBezTo>
                <a:lnTo>
                  <a:pt x="628741" y="563926"/>
                </a:lnTo>
                <a:cubicBezTo>
                  <a:pt x="623139" y="582755"/>
                  <a:pt x="628356" y="603711"/>
                  <a:pt x="643370" y="618457"/>
                </a:cubicBezTo>
                <a:lnTo>
                  <a:pt x="876995" y="847923"/>
                </a:lnTo>
                <a:cubicBezTo>
                  <a:pt x="899671" y="870194"/>
                  <a:pt x="936106" y="869868"/>
                  <a:pt x="958378" y="847193"/>
                </a:cubicBezTo>
                <a:lnTo>
                  <a:pt x="935867" y="870112"/>
                </a:lnTo>
                <a:cubicBezTo>
                  <a:pt x="926029" y="880129"/>
                  <a:pt x="926174" y="896225"/>
                  <a:pt x="936190" y="906063"/>
                </a:cubicBezTo>
                <a:lnTo>
                  <a:pt x="943444" y="913188"/>
                </a:lnTo>
                <a:cubicBezTo>
                  <a:pt x="953461" y="923027"/>
                  <a:pt x="969558" y="922882"/>
                  <a:pt x="979396" y="912865"/>
                </a:cubicBezTo>
                <a:lnTo>
                  <a:pt x="1040552" y="850601"/>
                </a:lnTo>
                <a:cubicBezTo>
                  <a:pt x="1050390" y="840584"/>
                  <a:pt x="1050246" y="824487"/>
                  <a:pt x="1040229" y="814649"/>
                </a:cubicBezTo>
                <a:lnTo>
                  <a:pt x="1032975" y="807524"/>
                </a:lnTo>
                <a:cubicBezTo>
                  <a:pt x="1022958" y="797686"/>
                  <a:pt x="1006861" y="797830"/>
                  <a:pt x="997023" y="807847"/>
                </a:cubicBezTo>
                <a:lnTo>
                  <a:pt x="974513" y="830766"/>
                </a:lnTo>
                <a:cubicBezTo>
                  <a:pt x="996784" y="808090"/>
                  <a:pt x="996455" y="771655"/>
                  <a:pt x="973780" y="749383"/>
                </a:cubicBezTo>
                <a:lnTo>
                  <a:pt x="740154" y="519918"/>
                </a:lnTo>
                <a:cubicBezTo>
                  <a:pt x="725140" y="505171"/>
                  <a:pt x="704094" y="500333"/>
                  <a:pt x="685369" y="506272"/>
                </a:cubicBezTo>
                <a:lnTo>
                  <a:pt x="546115" y="391033"/>
                </a:lnTo>
                <a:cubicBezTo>
                  <a:pt x="556661" y="374403"/>
                  <a:pt x="557200" y="353494"/>
                  <a:pt x="547950" y="336331"/>
                </a:cubicBezTo>
                <a:lnTo>
                  <a:pt x="615066" y="267998"/>
                </a:lnTo>
                <a:cubicBezTo>
                  <a:pt x="636359" y="278985"/>
                  <a:pt x="663042" y="275088"/>
                  <a:pt x="680760" y="257049"/>
                </a:cubicBezTo>
                <a:lnTo>
                  <a:pt x="696891" y="240626"/>
                </a:lnTo>
                <a:cubicBezTo>
                  <a:pt x="719163" y="217950"/>
                  <a:pt x="718836" y="181513"/>
                  <a:pt x="696160" y="159241"/>
                </a:cubicBezTo>
                <a:lnTo>
                  <a:pt x="550822" y="16492"/>
                </a:lnTo>
                <a:cubicBezTo>
                  <a:pt x="539484" y="5356"/>
                  <a:pt x="524705" y="-131"/>
                  <a:pt x="509978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4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128" name="Shape 7879">
            <a:extLst>
              <a:ext uri="{FF2B5EF4-FFF2-40B4-BE49-F238E27FC236}">
                <a16:creationId xmlns:a16="http://schemas.microsoft.com/office/drawing/2014/main" id="{C26BF43F-3FBF-45B1-A7A1-0A32B2B055E8}"/>
              </a:ext>
            </a:extLst>
          </p:cNvPr>
          <p:cNvGrpSpPr>
            <a:grpSpLocks noChangeAspect="1"/>
          </p:cNvGrpSpPr>
          <p:nvPr/>
        </p:nvGrpSpPr>
        <p:grpSpPr>
          <a:xfrm>
            <a:off x="4104837" y="2261634"/>
            <a:ext cx="302924" cy="284912"/>
            <a:chOff x="3853176" y="606901"/>
            <a:chExt cx="780821" cy="734394"/>
          </a:xfrm>
          <a:solidFill>
            <a:schemeClr val="bg1"/>
          </a:solidFill>
        </p:grpSpPr>
        <p:sp>
          <p:nvSpPr>
            <p:cNvPr id="129" name="Shape 7880">
              <a:extLst>
                <a:ext uri="{FF2B5EF4-FFF2-40B4-BE49-F238E27FC236}">
                  <a16:creationId xmlns:a16="http://schemas.microsoft.com/office/drawing/2014/main" id="{93D5B35A-AAFB-4D08-89DF-CBC610FEA9C9}"/>
                </a:ext>
              </a:extLst>
            </p:cNvPr>
            <p:cNvSpPr/>
            <p:nvPr/>
          </p:nvSpPr>
          <p:spPr>
            <a:xfrm>
              <a:off x="3899604" y="727893"/>
              <a:ext cx="154757" cy="85819"/>
            </a:xfrm>
            <a:custGeom>
              <a:avLst/>
              <a:gdLst/>
              <a:ahLst/>
              <a:cxnLst/>
              <a:rect l="0" t="0" r="0" b="0"/>
              <a:pathLst>
                <a:path w="127" h="70" extrusionOk="0">
                  <a:moveTo>
                    <a:pt x="5" y="1"/>
                  </a:moveTo>
                  <a:cubicBezTo>
                    <a:pt x="2" y="0"/>
                    <a:pt x="0" y="1"/>
                    <a:pt x="0" y="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2" y="25"/>
                    <a:pt x="5" y="26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4" y="70"/>
                    <a:pt x="127" y="68"/>
                    <a:pt x="127" y="64"/>
                  </a:cubicBezTo>
                  <a:cubicBezTo>
                    <a:pt x="127" y="51"/>
                    <a:pt x="127" y="51"/>
                    <a:pt x="127" y="51"/>
                  </a:cubicBezTo>
                  <a:cubicBezTo>
                    <a:pt x="127" y="48"/>
                    <a:pt x="124" y="44"/>
                    <a:pt x="121" y="43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3275" tIns="46625" rIns="93275" bIns="46625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Shape 7881">
              <a:extLst>
                <a:ext uri="{FF2B5EF4-FFF2-40B4-BE49-F238E27FC236}">
                  <a16:creationId xmlns:a16="http://schemas.microsoft.com/office/drawing/2014/main" id="{2FD66C77-BB52-4694-8AE2-9C45498218D7}"/>
                </a:ext>
              </a:extLst>
            </p:cNvPr>
            <p:cNvSpPr/>
            <p:nvPr/>
          </p:nvSpPr>
          <p:spPr>
            <a:xfrm>
              <a:off x="4386385" y="1085242"/>
              <a:ext cx="54869" cy="64717"/>
            </a:xfrm>
            <a:custGeom>
              <a:avLst/>
              <a:gdLst/>
              <a:ahLst/>
              <a:cxnLst/>
              <a:rect l="0" t="0" r="0" b="0"/>
              <a:pathLst>
                <a:path w="45" h="53" extrusionOk="0">
                  <a:moveTo>
                    <a:pt x="0" y="18"/>
                  </a:moveTo>
                  <a:cubicBezTo>
                    <a:pt x="0" y="31"/>
                    <a:pt x="10" y="44"/>
                    <a:pt x="22" y="49"/>
                  </a:cubicBezTo>
                  <a:cubicBezTo>
                    <a:pt x="35" y="53"/>
                    <a:pt x="45" y="47"/>
                    <a:pt x="45" y="35"/>
                  </a:cubicBezTo>
                  <a:cubicBezTo>
                    <a:pt x="45" y="22"/>
                    <a:pt x="35" y="9"/>
                    <a:pt x="22" y="4"/>
                  </a:cubicBezTo>
                  <a:cubicBezTo>
                    <a:pt x="10" y="0"/>
                    <a:pt x="0" y="6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3275" tIns="46625" rIns="93275" bIns="46625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Shape 7882">
              <a:extLst>
                <a:ext uri="{FF2B5EF4-FFF2-40B4-BE49-F238E27FC236}">
                  <a16:creationId xmlns:a16="http://schemas.microsoft.com/office/drawing/2014/main" id="{D8631A65-B42A-4353-9BC7-095F3F60698D}"/>
                </a:ext>
              </a:extLst>
            </p:cNvPr>
            <p:cNvSpPr/>
            <p:nvPr/>
          </p:nvSpPr>
          <p:spPr>
            <a:xfrm>
              <a:off x="4031850" y="938926"/>
              <a:ext cx="164606" cy="91447"/>
            </a:xfrm>
            <a:custGeom>
              <a:avLst/>
              <a:gdLst/>
              <a:ahLst/>
              <a:cxnLst/>
              <a:rect l="0" t="0" r="0" b="0"/>
              <a:pathLst>
                <a:path w="135" h="75" extrusionOk="0">
                  <a:moveTo>
                    <a:pt x="6" y="29"/>
                  </a:moveTo>
                  <a:cubicBezTo>
                    <a:pt x="129" y="74"/>
                    <a:pt x="129" y="74"/>
                    <a:pt x="129" y="74"/>
                  </a:cubicBezTo>
                  <a:cubicBezTo>
                    <a:pt x="132" y="75"/>
                    <a:pt x="135" y="73"/>
                    <a:pt x="135" y="69"/>
                  </a:cubicBezTo>
                  <a:cubicBezTo>
                    <a:pt x="135" y="55"/>
                    <a:pt x="135" y="55"/>
                    <a:pt x="135" y="55"/>
                  </a:cubicBezTo>
                  <a:cubicBezTo>
                    <a:pt x="135" y="52"/>
                    <a:pt x="132" y="48"/>
                    <a:pt x="129" y="4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3" y="28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3275" tIns="46625" rIns="93275" bIns="46625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Shape 7883">
              <a:extLst>
                <a:ext uri="{FF2B5EF4-FFF2-40B4-BE49-F238E27FC236}">
                  <a16:creationId xmlns:a16="http://schemas.microsoft.com/office/drawing/2014/main" id="{4B5EB38A-4BB0-406D-90E2-A0372A6BB21A}"/>
                </a:ext>
              </a:extLst>
            </p:cNvPr>
            <p:cNvSpPr/>
            <p:nvPr/>
          </p:nvSpPr>
          <p:spPr>
            <a:xfrm>
              <a:off x="4031850" y="999422"/>
              <a:ext cx="164606" cy="91447"/>
            </a:xfrm>
            <a:custGeom>
              <a:avLst/>
              <a:gdLst/>
              <a:ahLst/>
              <a:cxnLst/>
              <a:rect l="0" t="0" r="0" b="0"/>
              <a:pathLst>
                <a:path w="135" h="75" extrusionOk="0">
                  <a:moveTo>
                    <a:pt x="6" y="29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32" y="75"/>
                    <a:pt x="135" y="73"/>
                    <a:pt x="135" y="69"/>
                  </a:cubicBezTo>
                  <a:cubicBezTo>
                    <a:pt x="135" y="55"/>
                    <a:pt x="135" y="55"/>
                    <a:pt x="135" y="55"/>
                  </a:cubicBezTo>
                  <a:cubicBezTo>
                    <a:pt x="135" y="51"/>
                    <a:pt x="132" y="47"/>
                    <a:pt x="129" y="4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3" y="27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3275" tIns="46625" rIns="93275" bIns="46625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Shape 7884">
              <a:extLst>
                <a:ext uri="{FF2B5EF4-FFF2-40B4-BE49-F238E27FC236}">
                  <a16:creationId xmlns:a16="http://schemas.microsoft.com/office/drawing/2014/main" id="{B154B40F-C1B4-4E34-B7E2-E47A98547548}"/>
                </a:ext>
              </a:extLst>
            </p:cNvPr>
            <p:cNvSpPr/>
            <p:nvPr/>
          </p:nvSpPr>
          <p:spPr>
            <a:xfrm>
              <a:off x="4031850" y="1058510"/>
              <a:ext cx="164606" cy="90041"/>
            </a:xfrm>
            <a:custGeom>
              <a:avLst/>
              <a:gdLst/>
              <a:ahLst/>
              <a:cxnLst/>
              <a:rect l="0" t="0" r="0" b="0"/>
              <a:pathLst>
                <a:path w="135" h="74" extrusionOk="0">
                  <a:moveTo>
                    <a:pt x="6" y="28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32" y="74"/>
                    <a:pt x="135" y="72"/>
                    <a:pt x="135" y="69"/>
                  </a:cubicBezTo>
                  <a:cubicBezTo>
                    <a:pt x="135" y="55"/>
                    <a:pt x="135" y="55"/>
                    <a:pt x="135" y="55"/>
                  </a:cubicBezTo>
                  <a:cubicBezTo>
                    <a:pt x="135" y="51"/>
                    <a:pt x="132" y="47"/>
                    <a:pt x="129" y="4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7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3275" tIns="46625" rIns="93275" bIns="46625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Shape 7885">
              <a:extLst>
                <a:ext uri="{FF2B5EF4-FFF2-40B4-BE49-F238E27FC236}">
                  <a16:creationId xmlns:a16="http://schemas.microsoft.com/office/drawing/2014/main" id="{85CA79A2-D636-4B0A-8881-7997D4700D0A}"/>
                </a:ext>
              </a:extLst>
            </p:cNvPr>
            <p:cNvSpPr/>
            <p:nvPr/>
          </p:nvSpPr>
          <p:spPr>
            <a:xfrm>
              <a:off x="4086718" y="1158399"/>
              <a:ext cx="57683" cy="68937"/>
            </a:xfrm>
            <a:custGeom>
              <a:avLst/>
              <a:gdLst/>
              <a:ahLst/>
              <a:cxnLst/>
              <a:rect l="0" t="0" r="0" b="0"/>
              <a:pathLst>
                <a:path w="48" h="57" extrusionOk="0">
                  <a:moveTo>
                    <a:pt x="24" y="4"/>
                  </a:moveTo>
                  <a:cubicBezTo>
                    <a:pt x="10" y="0"/>
                    <a:pt x="0" y="6"/>
                    <a:pt x="0" y="20"/>
                  </a:cubicBezTo>
                  <a:cubicBezTo>
                    <a:pt x="0" y="33"/>
                    <a:pt x="10" y="47"/>
                    <a:pt x="24" y="52"/>
                  </a:cubicBezTo>
                  <a:cubicBezTo>
                    <a:pt x="37" y="57"/>
                    <a:pt x="48" y="50"/>
                    <a:pt x="48" y="37"/>
                  </a:cubicBezTo>
                  <a:cubicBezTo>
                    <a:pt x="48" y="24"/>
                    <a:pt x="37" y="9"/>
                    <a:pt x="2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3275" tIns="46625" rIns="93275" bIns="46625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Shape 7886">
              <a:extLst>
                <a:ext uri="{FF2B5EF4-FFF2-40B4-BE49-F238E27FC236}">
                  <a16:creationId xmlns:a16="http://schemas.microsoft.com/office/drawing/2014/main" id="{0F6A05D0-9C74-4EBE-BCF2-C7D006FCA472}"/>
                </a:ext>
              </a:extLst>
            </p:cNvPr>
            <p:cNvSpPr/>
            <p:nvPr/>
          </p:nvSpPr>
          <p:spPr>
            <a:xfrm>
              <a:off x="3853176" y="606901"/>
              <a:ext cx="346093" cy="457237"/>
            </a:xfrm>
            <a:custGeom>
              <a:avLst/>
              <a:gdLst/>
              <a:ahLst/>
              <a:cxnLst/>
              <a:rect l="0" t="0" r="0" b="0"/>
              <a:pathLst>
                <a:path w="284" h="376" extrusionOk="0">
                  <a:moveTo>
                    <a:pt x="23" y="57"/>
                  </a:moveTo>
                  <a:cubicBezTo>
                    <a:pt x="180" y="114"/>
                    <a:pt x="180" y="114"/>
                    <a:pt x="180" y="114"/>
                  </a:cubicBezTo>
                  <a:cubicBezTo>
                    <a:pt x="180" y="166"/>
                    <a:pt x="180" y="166"/>
                    <a:pt x="180" y="166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200" y="158"/>
                    <a:pt x="202" y="158"/>
                    <a:pt x="205" y="158"/>
                  </a:cubicBezTo>
                  <a:cubicBezTo>
                    <a:pt x="208" y="158"/>
                    <a:pt x="210" y="158"/>
                    <a:pt x="212" y="159"/>
                  </a:cubicBezTo>
                  <a:cubicBezTo>
                    <a:pt x="284" y="185"/>
                    <a:pt x="284" y="185"/>
                    <a:pt x="284" y="185"/>
                  </a:cubicBezTo>
                  <a:cubicBezTo>
                    <a:pt x="284" y="77"/>
                    <a:pt x="284" y="77"/>
                    <a:pt x="284" y="77"/>
                  </a:cubicBezTo>
                  <a:cubicBezTo>
                    <a:pt x="284" y="77"/>
                    <a:pt x="284" y="77"/>
                    <a:pt x="284" y="77"/>
                  </a:cubicBezTo>
                  <a:cubicBezTo>
                    <a:pt x="284" y="76"/>
                    <a:pt x="284" y="76"/>
                    <a:pt x="284" y="75"/>
                  </a:cubicBezTo>
                  <a:cubicBezTo>
                    <a:pt x="284" y="75"/>
                    <a:pt x="284" y="75"/>
                    <a:pt x="283" y="75"/>
                  </a:cubicBezTo>
                  <a:cubicBezTo>
                    <a:pt x="283" y="74"/>
                    <a:pt x="283" y="74"/>
                    <a:pt x="283" y="73"/>
                  </a:cubicBezTo>
                  <a:cubicBezTo>
                    <a:pt x="283" y="73"/>
                    <a:pt x="283" y="73"/>
                    <a:pt x="283" y="73"/>
                  </a:cubicBezTo>
                  <a:cubicBezTo>
                    <a:pt x="283" y="72"/>
                    <a:pt x="282" y="72"/>
                    <a:pt x="282" y="71"/>
                  </a:cubicBezTo>
                  <a:cubicBezTo>
                    <a:pt x="282" y="71"/>
                    <a:pt x="282" y="71"/>
                    <a:pt x="282" y="71"/>
                  </a:cubicBezTo>
                  <a:cubicBezTo>
                    <a:pt x="281" y="70"/>
                    <a:pt x="281" y="70"/>
                    <a:pt x="281" y="69"/>
                  </a:cubicBezTo>
                  <a:cubicBezTo>
                    <a:pt x="281" y="69"/>
                    <a:pt x="280" y="69"/>
                    <a:pt x="280" y="69"/>
                  </a:cubicBezTo>
                  <a:cubicBezTo>
                    <a:pt x="280" y="69"/>
                    <a:pt x="280" y="68"/>
                    <a:pt x="279" y="68"/>
                  </a:cubicBezTo>
                  <a:cubicBezTo>
                    <a:pt x="279" y="68"/>
                    <a:pt x="279" y="68"/>
                    <a:pt x="279" y="68"/>
                  </a:cubicBezTo>
                  <a:cubicBezTo>
                    <a:pt x="278" y="68"/>
                    <a:pt x="278" y="67"/>
                    <a:pt x="277" y="67"/>
                  </a:cubicBezTo>
                  <a:cubicBezTo>
                    <a:pt x="277" y="67"/>
                    <a:pt x="277" y="67"/>
                    <a:pt x="277" y="67"/>
                  </a:cubicBezTo>
                  <a:cubicBezTo>
                    <a:pt x="277" y="67"/>
                    <a:pt x="277" y="67"/>
                    <a:pt x="276" y="67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4" y="0"/>
                    <a:pt x="92" y="0"/>
                    <a:pt x="89" y="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6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4" y="33"/>
                    <a:pt x="4" y="33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2" y="35"/>
                    <a:pt x="2" y="35"/>
                    <a:pt x="2" y="36"/>
                  </a:cubicBezTo>
                  <a:cubicBezTo>
                    <a:pt x="2" y="36"/>
                    <a:pt x="1" y="36"/>
                    <a:pt x="1" y="36"/>
                  </a:cubicBezTo>
                  <a:cubicBezTo>
                    <a:pt x="1" y="37"/>
                    <a:pt x="1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0" y="40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38"/>
                    <a:pt x="3" y="342"/>
                    <a:pt x="7" y="344"/>
                  </a:cubicBezTo>
                  <a:cubicBezTo>
                    <a:pt x="96" y="376"/>
                    <a:pt x="96" y="376"/>
                    <a:pt x="96" y="376"/>
                  </a:cubicBezTo>
                  <a:cubicBezTo>
                    <a:pt x="96" y="352"/>
                    <a:pt x="96" y="352"/>
                    <a:pt x="96" y="352"/>
                  </a:cubicBezTo>
                  <a:cubicBezTo>
                    <a:pt x="23" y="325"/>
                    <a:pt x="23" y="325"/>
                    <a:pt x="23" y="325"/>
                  </a:cubicBezTo>
                  <a:lnTo>
                    <a:pt x="23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3275" tIns="46625" rIns="93275" bIns="46625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Shape 7887">
              <a:extLst>
                <a:ext uri="{FF2B5EF4-FFF2-40B4-BE49-F238E27FC236}">
                  <a16:creationId xmlns:a16="http://schemas.microsoft.com/office/drawing/2014/main" id="{D74910A9-3480-4DE9-B822-18EA8BE7BE52}"/>
                </a:ext>
              </a:extLst>
            </p:cNvPr>
            <p:cNvSpPr/>
            <p:nvPr/>
          </p:nvSpPr>
          <p:spPr>
            <a:xfrm>
              <a:off x="3951657" y="937519"/>
              <a:ext cx="18290" cy="53462"/>
            </a:xfrm>
            <a:custGeom>
              <a:avLst/>
              <a:gdLst/>
              <a:ahLst/>
              <a:cxnLst/>
              <a:rect l="0" t="0" r="0" b="0"/>
              <a:pathLst>
                <a:path w="16" h="44" extrusionOk="0">
                  <a:moveTo>
                    <a:pt x="0" y="16"/>
                  </a:moveTo>
                  <a:cubicBezTo>
                    <a:pt x="0" y="26"/>
                    <a:pt x="7" y="37"/>
                    <a:pt x="16" y="4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6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3275" tIns="46625" rIns="93275" bIns="46625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Shape 7888">
              <a:extLst>
                <a:ext uri="{FF2B5EF4-FFF2-40B4-BE49-F238E27FC236}">
                  <a16:creationId xmlns:a16="http://schemas.microsoft.com/office/drawing/2014/main" id="{93D6384F-1C1D-4535-B4A4-2859E96E8772}"/>
                </a:ext>
              </a:extLst>
            </p:cNvPr>
            <p:cNvSpPr/>
            <p:nvPr/>
          </p:nvSpPr>
          <p:spPr>
            <a:xfrm>
              <a:off x="3982609" y="810900"/>
              <a:ext cx="368603" cy="530395"/>
            </a:xfrm>
            <a:custGeom>
              <a:avLst/>
              <a:gdLst/>
              <a:ahLst/>
              <a:cxnLst/>
              <a:rect l="0" t="0" r="0" b="0"/>
              <a:pathLst>
                <a:path w="302" h="435" extrusionOk="0">
                  <a:moveTo>
                    <a:pt x="301" y="79"/>
                  </a:moveTo>
                  <a:cubicBezTo>
                    <a:pt x="301" y="79"/>
                    <a:pt x="301" y="79"/>
                    <a:pt x="301" y="79"/>
                  </a:cubicBezTo>
                  <a:cubicBezTo>
                    <a:pt x="301" y="78"/>
                    <a:pt x="301" y="78"/>
                    <a:pt x="301" y="77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0" y="76"/>
                    <a:pt x="300" y="76"/>
                    <a:pt x="300" y="75"/>
                  </a:cubicBezTo>
                  <a:cubicBezTo>
                    <a:pt x="300" y="75"/>
                    <a:pt x="300" y="75"/>
                    <a:pt x="300" y="75"/>
                  </a:cubicBezTo>
                  <a:cubicBezTo>
                    <a:pt x="299" y="74"/>
                    <a:pt x="299" y="74"/>
                    <a:pt x="298" y="73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297" y="73"/>
                    <a:pt x="297" y="72"/>
                    <a:pt x="297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6" y="71"/>
                    <a:pt x="295" y="71"/>
                    <a:pt x="295" y="71"/>
                  </a:cubicBezTo>
                  <a:cubicBezTo>
                    <a:pt x="295" y="71"/>
                    <a:pt x="294" y="71"/>
                    <a:pt x="294" y="71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0" y="0"/>
                    <a:pt x="98" y="0"/>
                    <a:pt x="95" y="1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7" y="33"/>
                  </a:cubicBezTo>
                  <a:cubicBezTo>
                    <a:pt x="7" y="33"/>
                    <a:pt x="6" y="33"/>
                    <a:pt x="6" y="33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4"/>
                    <a:pt x="4" y="35"/>
                    <a:pt x="4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2" y="37"/>
                    <a:pt x="2" y="37"/>
                  </a:cubicBezTo>
                  <a:cubicBezTo>
                    <a:pt x="2" y="38"/>
                    <a:pt x="2" y="38"/>
                    <a:pt x="1" y="38"/>
                  </a:cubicBezTo>
                  <a:cubicBezTo>
                    <a:pt x="1" y="39"/>
                    <a:pt x="1" y="40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2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8"/>
                    <a:pt x="3" y="363"/>
                    <a:pt x="8" y="365"/>
                  </a:cubicBezTo>
                  <a:cubicBezTo>
                    <a:pt x="199" y="434"/>
                    <a:pt x="199" y="434"/>
                    <a:pt x="199" y="434"/>
                  </a:cubicBezTo>
                  <a:cubicBezTo>
                    <a:pt x="199" y="434"/>
                    <a:pt x="199" y="434"/>
                    <a:pt x="199" y="434"/>
                  </a:cubicBezTo>
                  <a:cubicBezTo>
                    <a:pt x="200" y="434"/>
                    <a:pt x="200" y="434"/>
                    <a:pt x="200" y="434"/>
                  </a:cubicBezTo>
                  <a:cubicBezTo>
                    <a:pt x="201" y="435"/>
                    <a:pt x="201" y="435"/>
                    <a:pt x="201" y="435"/>
                  </a:cubicBezTo>
                  <a:cubicBezTo>
                    <a:pt x="202" y="435"/>
                    <a:pt x="202" y="435"/>
                    <a:pt x="203" y="435"/>
                  </a:cubicBezTo>
                  <a:cubicBezTo>
                    <a:pt x="203" y="435"/>
                    <a:pt x="203" y="435"/>
                    <a:pt x="203" y="435"/>
                  </a:cubicBezTo>
                  <a:cubicBezTo>
                    <a:pt x="204" y="435"/>
                    <a:pt x="204" y="435"/>
                    <a:pt x="205" y="435"/>
                  </a:cubicBezTo>
                  <a:cubicBezTo>
                    <a:pt x="205" y="435"/>
                    <a:pt x="205" y="435"/>
                    <a:pt x="205" y="434"/>
                  </a:cubicBezTo>
                  <a:cubicBezTo>
                    <a:pt x="206" y="434"/>
                    <a:pt x="206" y="434"/>
                    <a:pt x="207" y="434"/>
                  </a:cubicBezTo>
                  <a:cubicBezTo>
                    <a:pt x="207" y="434"/>
                    <a:pt x="207" y="434"/>
                    <a:pt x="207" y="434"/>
                  </a:cubicBezTo>
                  <a:cubicBezTo>
                    <a:pt x="294" y="403"/>
                    <a:pt x="294" y="403"/>
                    <a:pt x="294" y="403"/>
                  </a:cubicBezTo>
                  <a:cubicBezTo>
                    <a:pt x="298" y="401"/>
                    <a:pt x="302" y="397"/>
                    <a:pt x="302" y="392"/>
                  </a:cubicBezTo>
                  <a:cubicBezTo>
                    <a:pt x="302" y="82"/>
                    <a:pt x="302" y="82"/>
                    <a:pt x="302" y="82"/>
                  </a:cubicBezTo>
                  <a:cubicBezTo>
                    <a:pt x="302" y="82"/>
                    <a:pt x="302" y="82"/>
                    <a:pt x="302" y="82"/>
                  </a:cubicBezTo>
                  <a:cubicBezTo>
                    <a:pt x="302" y="81"/>
                    <a:pt x="302" y="80"/>
                    <a:pt x="301" y="79"/>
                  </a:cubicBezTo>
                  <a:close/>
                  <a:moveTo>
                    <a:pt x="191" y="406"/>
                  </a:moveTo>
                  <a:cubicBezTo>
                    <a:pt x="24" y="345"/>
                    <a:pt x="24" y="345"/>
                    <a:pt x="24" y="345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191" y="121"/>
                    <a:pt x="191" y="121"/>
                    <a:pt x="191" y="121"/>
                  </a:cubicBezTo>
                  <a:lnTo>
                    <a:pt x="191" y="4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3275" tIns="46625" rIns="93275" bIns="46625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Shape 7889">
              <a:extLst>
                <a:ext uri="{FF2B5EF4-FFF2-40B4-BE49-F238E27FC236}">
                  <a16:creationId xmlns:a16="http://schemas.microsoft.com/office/drawing/2014/main" id="{709D66BD-3CA1-4D92-BF38-E8745E7C7704}"/>
                </a:ext>
              </a:extLst>
            </p:cNvPr>
            <p:cNvSpPr/>
            <p:nvPr/>
          </p:nvSpPr>
          <p:spPr>
            <a:xfrm>
              <a:off x="4287904" y="758845"/>
              <a:ext cx="346093" cy="498037"/>
            </a:xfrm>
            <a:custGeom>
              <a:avLst/>
              <a:gdLst/>
              <a:ahLst/>
              <a:cxnLst/>
              <a:rect l="0" t="0" r="0" b="0"/>
              <a:pathLst>
                <a:path w="284" h="409" extrusionOk="0">
                  <a:moveTo>
                    <a:pt x="284" y="76"/>
                  </a:moveTo>
                  <a:cubicBezTo>
                    <a:pt x="284" y="76"/>
                    <a:pt x="284" y="75"/>
                    <a:pt x="284" y="74"/>
                  </a:cubicBezTo>
                  <a:cubicBezTo>
                    <a:pt x="284" y="74"/>
                    <a:pt x="284" y="74"/>
                    <a:pt x="284" y="74"/>
                  </a:cubicBezTo>
                  <a:cubicBezTo>
                    <a:pt x="284" y="73"/>
                    <a:pt x="283" y="73"/>
                    <a:pt x="283" y="72"/>
                  </a:cubicBezTo>
                  <a:cubicBezTo>
                    <a:pt x="283" y="72"/>
                    <a:pt x="283" y="72"/>
                    <a:pt x="283" y="72"/>
                  </a:cubicBezTo>
                  <a:cubicBezTo>
                    <a:pt x="283" y="71"/>
                    <a:pt x="283" y="71"/>
                    <a:pt x="282" y="71"/>
                  </a:cubicBezTo>
                  <a:cubicBezTo>
                    <a:pt x="282" y="70"/>
                    <a:pt x="282" y="70"/>
                    <a:pt x="282" y="70"/>
                  </a:cubicBezTo>
                  <a:cubicBezTo>
                    <a:pt x="282" y="70"/>
                    <a:pt x="281" y="69"/>
                    <a:pt x="281" y="69"/>
                  </a:cubicBezTo>
                  <a:cubicBezTo>
                    <a:pt x="281" y="69"/>
                    <a:pt x="281" y="68"/>
                    <a:pt x="281" y="68"/>
                  </a:cubicBezTo>
                  <a:cubicBezTo>
                    <a:pt x="280" y="68"/>
                    <a:pt x="280" y="68"/>
                    <a:pt x="279" y="67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78" y="67"/>
                    <a:pt x="278" y="67"/>
                    <a:pt x="278" y="66"/>
                  </a:cubicBezTo>
                  <a:cubicBezTo>
                    <a:pt x="277" y="66"/>
                    <a:pt x="277" y="66"/>
                    <a:pt x="277" y="66"/>
                  </a:cubicBezTo>
                  <a:cubicBezTo>
                    <a:pt x="277" y="66"/>
                    <a:pt x="277" y="66"/>
                    <a:pt x="277" y="66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5" y="0"/>
                    <a:pt x="92" y="0"/>
                    <a:pt x="89" y="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6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2"/>
                    <a:pt x="5" y="32"/>
                  </a:cubicBezTo>
                  <a:cubicBezTo>
                    <a:pt x="4" y="32"/>
                    <a:pt x="4" y="32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2" y="34"/>
                    <a:pt x="2" y="35"/>
                  </a:cubicBezTo>
                  <a:cubicBezTo>
                    <a:pt x="2" y="35"/>
                    <a:pt x="2" y="35"/>
                    <a:pt x="2" y="36"/>
                  </a:cubicBezTo>
                  <a:cubicBezTo>
                    <a:pt x="1" y="36"/>
                    <a:pt x="1" y="37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9"/>
                    <a:pt x="0" y="39"/>
                    <a:pt x="0" y="40"/>
                  </a:cubicBezTo>
                  <a:cubicBezTo>
                    <a:pt x="0" y="40"/>
                    <a:pt x="0" y="40"/>
                    <a:pt x="0" y="41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180" y="114"/>
                    <a:pt x="180" y="114"/>
                    <a:pt x="180" y="114"/>
                  </a:cubicBezTo>
                  <a:cubicBezTo>
                    <a:pt x="180" y="382"/>
                    <a:pt x="180" y="382"/>
                    <a:pt x="180" y="382"/>
                  </a:cubicBezTo>
                  <a:cubicBezTo>
                    <a:pt x="61" y="338"/>
                    <a:pt x="61" y="338"/>
                    <a:pt x="61" y="338"/>
                  </a:cubicBezTo>
                  <a:cubicBezTo>
                    <a:pt x="61" y="362"/>
                    <a:pt x="61" y="362"/>
                    <a:pt x="61" y="362"/>
                  </a:cubicBezTo>
                  <a:cubicBezTo>
                    <a:pt x="187" y="408"/>
                    <a:pt x="187" y="408"/>
                    <a:pt x="187" y="408"/>
                  </a:cubicBezTo>
                  <a:cubicBezTo>
                    <a:pt x="187" y="408"/>
                    <a:pt x="187" y="408"/>
                    <a:pt x="188" y="408"/>
                  </a:cubicBezTo>
                  <a:cubicBezTo>
                    <a:pt x="188" y="408"/>
                    <a:pt x="188" y="409"/>
                    <a:pt x="189" y="409"/>
                  </a:cubicBezTo>
                  <a:cubicBezTo>
                    <a:pt x="189" y="409"/>
                    <a:pt x="189" y="409"/>
                    <a:pt x="189" y="409"/>
                  </a:cubicBezTo>
                  <a:cubicBezTo>
                    <a:pt x="190" y="409"/>
                    <a:pt x="191" y="409"/>
                    <a:pt x="191" y="409"/>
                  </a:cubicBezTo>
                  <a:cubicBezTo>
                    <a:pt x="191" y="409"/>
                    <a:pt x="191" y="409"/>
                    <a:pt x="191" y="409"/>
                  </a:cubicBezTo>
                  <a:cubicBezTo>
                    <a:pt x="192" y="409"/>
                    <a:pt x="192" y="409"/>
                    <a:pt x="193" y="409"/>
                  </a:cubicBezTo>
                  <a:cubicBezTo>
                    <a:pt x="193" y="409"/>
                    <a:pt x="193" y="409"/>
                    <a:pt x="194" y="409"/>
                  </a:cubicBezTo>
                  <a:cubicBezTo>
                    <a:pt x="194" y="409"/>
                    <a:pt x="194" y="408"/>
                    <a:pt x="195" y="408"/>
                  </a:cubicBezTo>
                  <a:cubicBezTo>
                    <a:pt x="195" y="408"/>
                    <a:pt x="195" y="408"/>
                    <a:pt x="195" y="408"/>
                  </a:cubicBezTo>
                  <a:cubicBezTo>
                    <a:pt x="277" y="379"/>
                    <a:pt x="277" y="379"/>
                    <a:pt x="277" y="379"/>
                  </a:cubicBezTo>
                  <a:cubicBezTo>
                    <a:pt x="281" y="377"/>
                    <a:pt x="284" y="373"/>
                    <a:pt x="284" y="368"/>
                  </a:cubicBezTo>
                  <a:cubicBezTo>
                    <a:pt x="284" y="76"/>
                    <a:pt x="284" y="76"/>
                    <a:pt x="284" y="76"/>
                  </a:cubicBezTo>
                  <a:cubicBezTo>
                    <a:pt x="284" y="76"/>
                    <a:pt x="284" y="76"/>
                    <a:pt x="284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3275" tIns="46625" rIns="93275" bIns="46625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Shape 7890">
              <a:extLst>
                <a:ext uri="{FF2B5EF4-FFF2-40B4-BE49-F238E27FC236}">
                  <a16:creationId xmlns:a16="http://schemas.microsoft.com/office/drawing/2014/main" id="{9214A365-136F-42CB-B246-BF7F86282701}"/>
                </a:ext>
              </a:extLst>
            </p:cNvPr>
            <p:cNvSpPr/>
            <p:nvPr/>
          </p:nvSpPr>
          <p:spPr>
            <a:xfrm>
              <a:off x="4362468" y="1000829"/>
              <a:ext cx="126620" cy="75972"/>
            </a:xfrm>
            <a:custGeom>
              <a:avLst/>
              <a:gdLst/>
              <a:ahLst/>
              <a:cxnLst/>
              <a:rect l="0" t="0" r="0" b="0"/>
              <a:pathLst>
                <a:path w="104" h="63" extrusionOk="0">
                  <a:moveTo>
                    <a:pt x="104" y="57"/>
                  </a:moveTo>
                  <a:cubicBezTo>
                    <a:pt x="104" y="44"/>
                    <a:pt x="104" y="44"/>
                    <a:pt x="104" y="44"/>
                  </a:cubicBezTo>
                  <a:cubicBezTo>
                    <a:pt x="104" y="41"/>
                    <a:pt x="101" y="37"/>
                    <a:pt x="98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101" y="63"/>
                    <a:pt x="104" y="61"/>
                    <a:pt x="104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3275" tIns="46625" rIns="93275" bIns="46625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Shape 7891">
              <a:extLst>
                <a:ext uri="{FF2B5EF4-FFF2-40B4-BE49-F238E27FC236}">
                  <a16:creationId xmlns:a16="http://schemas.microsoft.com/office/drawing/2014/main" id="{241B95A9-EE81-4735-BF2A-FC90239F942F}"/>
                </a:ext>
              </a:extLst>
            </p:cNvPr>
            <p:cNvSpPr/>
            <p:nvPr/>
          </p:nvSpPr>
          <p:spPr>
            <a:xfrm>
              <a:off x="3899604" y="782761"/>
              <a:ext cx="120992" cy="60496"/>
            </a:xfrm>
            <a:custGeom>
              <a:avLst/>
              <a:gdLst/>
              <a:ahLst/>
              <a:cxnLst/>
              <a:rect l="0" t="0" r="0" b="0"/>
              <a:pathLst>
                <a:path w="99" h="49" extrusionOk="0">
                  <a:moveTo>
                    <a:pt x="69" y="47"/>
                  </a:moveTo>
                  <a:cubicBezTo>
                    <a:pt x="69" y="47"/>
                    <a:pt x="70" y="47"/>
                    <a:pt x="71" y="46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6"/>
                    <a:pt x="5" y="27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7" y="49"/>
                    <a:pt x="67" y="49"/>
                    <a:pt x="67" y="48"/>
                  </a:cubicBezTo>
                  <a:cubicBezTo>
                    <a:pt x="68" y="48"/>
                    <a:pt x="68" y="48"/>
                    <a:pt x="68" y="48"/>
                  </a:cubicBezTo>
                  <a:lnTo>
                    <a:pt x="69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3275" tIns="46625" rIns="93275" bIns="46625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Shape 7892">
              <a:extLst>
                <a:ext uri="{FF2B5EF4-FFF2-40B4-BE49-F238E27FC236}">
                  <a16:creationId xmlns:a16="http://schemas.microsoft.com/office/drawing/2014/main" id="{A1B02BCD-4558-486F-B89C-629D0C686F85}"/>
                </a:ext>
              </a:extLst>
            </p:cNvPr>
            <p:cNvSpPr/>
            <p:nvPr/>
          </p:nvSpPr>
          <p:spPr>
            <a:xfrm>
              <a:off x="3899604" y="839037"/>
              <a:ext cx="70344" cy="56275"/>
            </a:xfrm>
            <a:custGeom>
              <a:avLst/>
              <a:gdLst/>
              <a:ahLst/>
              <a:cxnLst/>
              <a:rect l="0" t="0" r="0" b="0"/>
              <a:pathLst>
                <a:path w="58" h="46" extrusionOk="0">
                  <a:moveTo>
                    <a:pt x="0" y="6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6"/>
                    <a:pt x="5" y="27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3275" tIns="46625" rIns="93275" bIns="46625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Shape 7893">
              <a:extLst>
                <a:ext uri="{FF2B5EF4-FFF2-40B4-BE49-F238E27FC236}">
                  <a16:creationId xmlns:a16="http://schemas.microsoft.com/office/drawing/2014/main" id="{F382CBCA-27AD-4AEE-9B05-703D18C70F14}"/>
                </a:ext>
              </a:extLst>
            </p:cNvPr>
            <p:cNvSpPr/>
            <p:nvPr/>
          </p:nvSpPr>
          <p:spPr>
            <a:xfrm>
              <a:off x="4335737" y="879836"/>
              <a:ext cx="153351" cy="84413"/>
            </a:xfrm>
            <a:custGeom>
              <a:avLst/>
              <a:gdLst/>
              <a:ahLst/>
              <a:cxnLst/>
              <a:rect l="0" t="0" r="0" b="0"/>
              <a:pathLst>
                <a:path w="126" h="70" extrusionOk="0">
                  <a:moveTo>
                    <a:pt x="22" y="33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23" y="70"/>
                    <a:pt x="126" y="68"/>
                    <a:pt x="126" y="64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26" y="48"/>
                    <a:pt x="123" y="44"/>
                    <a:pt x="120" y="4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0" y="6"/>
                    <a:pt x="11" y="6"/>
                    <a:pt x="11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3" y="8"/>
                  </a:cubicBezTo>
                  <a:cubicBezTo>
                    <a:pt x="13" y="8"/>
                    <a:pt x="14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6" y="10"/>
                  </a:cubicBezTo>
                  <a:cubicBezTo>
                    <a:pt x="16" y="11"/>
                    <a:pt x="17" y="12"/>
                    <a:pt x="18" y="13"/>
                  </a:cubicBezTo>
                  <a:cubicBezTo>
                    <a:pt x="18" y="13"/>
                    <a:pt x="19" y="14"/>
                    <a:pt x="19" y="14"/>
                  </a:cubicBezTo>
                  <a:cubicBezTo>
                    <a:pt x="19" y="15"/>
                    <a:pt x="19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8"/>
                    <a:pt x="20" y="18"/>
                  </a:cubicBezTo>
                  <a:cubicBezTo>
                    <a:pt x="21" y="18"/>
                    <a:pt x="21" y="19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lnTo>
                    <a:pt x="22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3275" tIns="46625" rIns="93275" bIns="46625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Shape 7894">
              <a:extLst>
                <a:ext uri="{FF2B5EF4-FFF2-40B4-BE49-F238E27FC236}">
                  <a16:creationId xmlns:a16="http://schemas.microsoft.com/office/drawing/2014/main" id="{F9E14923-3526-4276-93EC-101BD9BFAF1D}"/>
                </a:ext>
              </a:extLst>
            </p:cNvPr>
            <p:cNvSpPr/>
            <p:nvPr/>
          </p:nvSpPr>
          <p:spPr>
            <a:xfrm>
              <a:off x="4362468" y="944553"/>
              <a:ext cx="126620" cy="75972"/>
            </a:xfrm>
            <a:custGeom>
              <a:avLst/>
              <a:gdLst/>
              <a:ahLst/>
              <a:cxnLst/>
              <a:rect l="0" t="0" r="0" b="0"/>
              <a:pathLst>
                <a:path w="104" h="63" extrusionOk="0">
                  <a:moveTo>
                    <a:pt x="104" y="45"/>
                  </a:moveTo>
                  <a:cubicBezTo>
                    <a:pt x="104" y="41"/>
                    <a:pt x="101" y="37"/>
                    <a:pt x="98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101" y="63"/>
                    <a:pt x="104" y="61"/>
                    <a:pt x="104" y="57"/>
                  </a:cubicBezTo>
                  <a:lnTo>
                    <a:pt x="104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3275" tIns="46625" rIns="93275" bIns="46625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Shape 7900">
            <a:extLst>
              <a:ext uri="{FF2B5EF4-FFF2-40B4-BE49-F238E27FC236}">
                <a16:creationId xmlns:a16="http://schemas.microsoft.com/office/drawing/2014/main" id="{BBF67E6C-124E-4A4A-AE22-E9B3DA995DDD}"/>
              </a:ext>
            </a:extLst>
          </p:cNvPr>
          <p:cNvGrpSpPr>
            <a:grpSpLocks noChangeAspect="1"/>
          </p:cNvGrpSpPr>
          <p:nvPr/>
        </p:nvGrpSpPr>
        <p:grpSpPr>
          <a:xfrm>
            <a:off x="7012205" y="2265599"/>
            <a:ext cx="276540" cy="276982"/>
            <a:chOff x="5669588" y="3678491"/>
            <a:chExt cx="754598" cy="755800"/>
          </a:xfrm>
          <a:solidFill>
            <a:schemeClr val="bg1"/>
          </a:solidFill>
        </p:grpSpPr>
        <p:sp>
          <p:nvSpPr>
            <p:cNvPr id="145" name="Shape 7901">
              <a:extLst>
                <a:ext uri="{FF2B5EF4-FFF2-40B4-BE49-F238E27FC236}">
                  <a16:creationId xmlns:a16="http://schemas.microsoft.com/office/drawing/2014/main" id="{B96C0BC3-B096-4F21-84C9-3A0017DFAD8C}"/>
                </a:ext>
              </a:extLst>
            </p:cNvPr>
            <p:cNvSpPr/>
            <p:nvPr/>
          </p:nvSpPr>
          <p:spPr>
            <a:xfrm>
              <a:off x="6073949" y="4084054"/>
              <a:ext cx="350237" cy="350237"/>
            </a:xfrm>
            <a:custGeom>
              <a:avLst/>
              <a:gdLst/>
              <a:ahLst/>
              <a:cxnLst/>
              <a:rect l="0" t="0" r="0" b="0"/>
              <a:pathLst>
                <a:path w="615" h="615" extrusionOk="0">
                  <a:moveTo>
                    <a:pt x="268" y="615"/>
                  </a:moveTo>
                  <a:cubicBezTo>
                    <a:pt x="264" y="588"/>
                    <a:pt x="259" y="561"/>
                    <a:pt x="255" y="534"/>
                  </a:cubicBezTo>
                  <a:cubicBezTo>
                    <a:pt x="254" y="527"/>
                    <a:pt x="251" y="523"/>
                    <a:pt x="244" y="520"/>
                  </a:cubicBezTo>
                  <a:cubicBezTo>
                    <a:pt x="229" y="515"/>
                    <a:pt x="215" y="509"/>
                    <a:pt x="201" y="502"/>
                  </a:cubicBezTo>
                  <a:cubicBezTo>
                    <a:pt x="194" y="499"/>
                    <a:pt x="189" y="499"/>
                    <a:pt x="183" y="504"/>
                  </a:cubicBezTo>
                  <a:cubicBezTo>
                    <a:pt x="162" y="520"/>
                    <a:pt x="139" y="535"/>
                    <a:pt x="119" y="549"/>
                  </a:cubicBezTo>
                  <a:cubicBezTo>
                    <a:pt x="100" y="531"/>
                    <a:pt x="82" y="513"/>
                    <a:pt x="64" y="495"/>
                  </a:cubicBezTo>
                  <a:cubicBezTo>
                    <a:pt x="79" y="474"/>
                    <a:pt x="94" y="452"/>
                    <a:pt x="110" y="431"/>
                  </a:cubicBezTo>
                  <a:cubicBezTo>
                    <a:pt x="114" y="425"/>
                    <a:pt x="115" y="420"/>
                    <a:pt x="112" y="413"/>
                  </a:cubicBezTo>
                  <a:cubicBezTo>
                    <a:pt x="104" y="399"/>
                    <a:pt x="99" y="383"/>
                    <a:pt x="92" y="368"/>
                  </a:cubicBezTo>
                  <a:cubicBezTo>
                    <a:pt x="90" y="364"/>
                    <a:pt x="85" y="360"/>
                    <a:pt x="81" y="359"/>
                  </a:cubicBezTo>
                  <a:cubicBezTo>
                    <a:pt x="58" y="354"/>
                    <a:pt x="34" y="351"/>
                    <a:pt x="10" y="346"/>
                  </a:cubicBezTo>
                  <a:cubicBezTo>
                    <a:pt x="6" y="345"/>
                    <a:pt x="1" y="340"/>
                    <a:pt x="1" y="337"/>
                  </a:cubicBezTo>
                  <a:cubicBezTo>
                    <a:pt x="0" y="315"/>
                    <a:pt x="0" y="292"/>
                    <a:pt x="0" y="268"/>
                  </a:cubicBezTo>
                  <a:cubicBezTo>
                    <a:pt x="26" y="264"/>
                    <a:pt x="51" y="259"/>
                    <a:pt x="76" y="256"/>
                  </a:cubicBezTo>
                  <a:cubicBezTo>
                    <a:pt x="87" y="255"/>
                    <a:pt x="92" y="250"/>
                    <a:pt x="95" y="240"/>
                  </a:cubicBezTo>
                  <a:cubicBezTo>
                    <a:pt x="99" y="227"/>
                    <a:pt x="105" y="214"/>
                    <a:pt x="111" y="201"/>
                  </a:cubicBezTo>
                  <a:cubicBezTo>
                    <a:pt x="115" y="194"/>
                    <a:pt x="115" y="189"/>
                    <a:pt x="110" y="183"/>
                  </a:cubicBezTo>
                  <a:cubicBezTo>
                    <a:pt x="95" y="161"/>
                    <a:pt x="79" y="139"/>
                    <a:pt x="65" y="118"/>
                  </a:cubicBezTo>
                  <a:cubicBezTo>
                    <a:pt x="83" y="100"/>
                    <a:pt x="101" y="82"/>
                    <a:pt x="119" y="64"/>
                  </a:cubicBezTo>
                  <a:cubicBezTo>
                    <a:pt x="140" y="79"/>
                    <a:pt x="162" y="94"/>
                    <a:pt x="183" y="110"/>
                  </a:cubicBezTo>
                  <a:cubicBezTo>
                    <a:pt x="190" y="115"/>
                    <a:pt x="195" y="115"/>
                    <a:pt x="202" y="111"/>
                  </a:cubicBezTo>
                  <a:cubicBezTo>
                    <a:pt x="215" y="105"/>
                    <a:pt x="229" y="99"/>
                    <a:pt x="244" y="94"/>
                  </a:cubicBezTo>
                  <a:cubicBezTo>
                    <a:pt x="251" y="91"/>
                    <a:pt x="255" y="87"/>
                    <a:pt x="256" y="80"/>
                  </a:cubicBezTo>
                  <a:cubicBezTo>
                    <a:pt x="259" y="53"/>
                    <a:pt x="264" y="27"/>
                    <a:pt x="268" y="0"/>
                  </a:cubicBezTo>
                  <a:cubicBezTo>
                    <a:pt x="292" y="0"/>
                    <a:pt x="315" y="0"/>
                    <a:pt x="338" y="1"/>
                  </a:cubicBezTo>
                  <a:cubicBezTo>
                    <a:pt x="341" y="1"/>
                    <a:pt x="345" y="6"/>
                    <a:pt x="346" y="9"/>
                  </a:cubicBezTo>
                  <a:cubicBezTo>
                    <a:pt x="351" y="33"/>
                    <a:pt x="354" y="58"/>
                    <a:pt x="359" y="82"/>
                  </a:cubicBezTo>
                  <a:cubicBezTo>
                    <a:pt x="360" y="86"/>
                    <a:pt x="365" y="91"/>
                    <a:pt x="369" y="93"/>
                  </a:cubicBezTo>
                  <a:cubicBezTo>
                    <a:pt x="383" y="100"/>
                    <a:pt x="398" y="105"/>
                    <a:pt x="412" y="112"/>
                  </a:cubicBezTo>
                  <a:cubicBezTo>
                    <a:pt x="419" y="115"/>
                    <a:pt x="424" y="115"/>
                    <a:pt x="431" y="110"/>
                  </a:cubicBezTo>
                  <a:cubicBezTo>
                    <a:pt x="452" y="94"/>
                    <a:pt x="474" y="79"/>
                    <a:pt x="495" y="64"/>
                  </a:cubicBezTo>
                  <a:cubicBezTo>
                    <a:pt x="513" y="82"/>
                    <a:pt x="531" y="100"/>
                    <a:pt x="549" y="118"/>
                  </a:cubicBezTo>
                  <a:cubicBezTo>
                    <a:pt x="535" y="139"/>
                    <a:pt x="520" y="161"/>
                    <a:pt x="504" y="182"/>
                  </a:cubicBezTo>
                  <a:cubicBezTo>
                    <a:pt x="499" y="189"/>
                    <a:pt x="498" y="195"/>
                    <a:pt x="502" y="203"/>
                  </a:cubicBezTo>
                  <a:cubicBezTo>
                    <a:pt x="509" y="216"/>
                    <a:pt x="515" y="230"/>
                    <a:pt x="519" y="243"/>
                  </a:cubicBezTo>
                  <a:cubicBezTo>
                    <a:pt x="522" y="251"/>
                    <a:pt x="526" y="254"/>
                    <a:pt x="534" y="255"/>
                  </a:cubicBezTo>
                  <a:cubicBezTo>
                    <a:pt x="561" y="260"/>
                    <a:pt x="588" y="264"/>
                    <a:pt x="615" y="268"/>
                  </a:cubicBezTo>
                  <a:cubicBezTo>
                    <a:pt x="615" y="294"/>
                    <a:pt x="615" y="319"/>
                    <a:pt x="615" y="344"/>
                  </a:cubicBezTo>
                  <a:cubicBezTo>
                    <a:pt x="588" y="349"/>
                    <a:pt x="561" y="354"/>
                    <a:pt x="534" y="358"/>
                  </a:cubicBezTo>
                  <a:cubicBezTo>
                    <a:pt x="525" y="360"/>
                    <a:pt x="521" y="364"/>
                    <a:pt x="519" y="372"/>
                  </a:cubicBezTo>
                  <a:cubicBezTo>
                    <a:pt x="514" y="386"/>
                    <a:pt x="509" y="399"/>
                    <a:pt x="502" y="412"/>
                  </a:cubicBezTo>
                  <a:cubicBezTo>
                    <a:pt x="498" y="419"/>
                    <a:pt x="499" y="425"/>
                    <a:pt x="504" y="431"/>
                  </a:cubicBezTo>
                  <a:cubicBezTo>
                    <a:pt x="520" y="453"/>
                    <a:pt x="535" y="475"/>
                    <a:pt x="550" y="495"/>
                  </a:cubicBezTo>
                  <a:cubicBezTo>
                    <a:pt x="531" y="513"/>
                    <a:pt x="514" y="531"/>
                    <a:pt x="495" y="549"/>
                  </a:cubicBezTo>
                  <a:cubicBezTo>
                    <a:pt x="474" y="534"/>
                    <a:pt x="452" y="518"/>
                    <a:pt x="429" y="503"/>
                  </a:cubicBezTo>
                  <a:cubicBezTo>
                    <a:pt x="426" y="501"/>
                    <a:pt x="418" y="501"/>
                    <a:pt x="414" y="502"/>
                  </a:cubicBezTo>
                  <a:cubicBezTo>
                    <a:pt x="399" y="507"/>
                    <a:pt x="385" y="515"/>
                    <a:pt x="370" y="520"/>
                  </a:cubicBezTo>
                  <a:cubicBezTo>
                    <a:pt x="363" y="522"/>
                    <a:pt x="360" y="526"/>
                    <a:pt x="359" y="534"/>
                  </a:cubicBezTo>
                  <a:cubicBezTo>
                    <a:pt x="354" y="561"/>
                    <a:pt x="349" y="588"/>
                    <a:pt x="344" y="615"/>
                  </a:cubicBezTo>
                  <a:cubicBezTo>
                    <a:pt x="319" y="615"/>
                    <a:pt x="294" y="615"/>
                    <a:pt x="268" y="615"/>
                  </a:cubicBezTo>
                  <a:close/>
                  <a:moveTo>
                    <a:pt x="200" y="308"/>
                  </a:moveTo>
                  <a:cubicBezTo>
                    <a:pt x="200" y="367"/>
                    <a:pt x="249" y="415"/>
                    <a:pt x="308" y="414"/>
                  </a:cubicBezTo>
                  <a:cubicBezTo>
                    <a:pt x="367" y="414"/>
                    <a:pt x="415" y="365"/>
                    <a:pt x="414" y="306"/>
                  </a:cubicBezTo>
                  <a:cubicBezTo>
                    <a:pt x="414" y="247"/>
                    <a:pt x="365" y="200"/>
                    <a:pt x="307" y="200"/>
                  </a:cubicBezTo>
                  <a:cubicBezTo>
                    <a:pt x="247" y="200"/>
                    <a:pt x="199" y="248"/>
                    <a:pt x="200" y="3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3275" tIns="46625" rIns="93275" bIns="46625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Shape 7902">
              <a:extLst>
                <a:ext uri="{FF2B5EF4-FFF2-40B4-BE49-F238E27FC236}">
                  <a16:creationId xmlns:a16="http://schemas.microsoft.com/office/drawing/2014/main" id="{29D9C9FF-9D56-4D64-A765-03222E9CD603}"/>
                </a:ext>
              </a:extLst>
            </p:cNvPr>
            <p:cNvSpPr/>
            <p:nvPr/>
          </p:nvSpPr>
          <p:spPr>
            <a:xfrm>
              <a:off x="5669588" y="3678491"/>
              <a:ext cx="635527" cy="283605"/>
            </a:xfrm>
            <a:custGeom>
              <a:avLst/>
              <a:gdLst/>
              <a:ahLst/>
              <a:cxnLst/>
              <a:rect l="0" t="0" r="0" b="0"/>
              <a:pathLst>
                <a:path w="1116" h="498" extrusionOk="0">
                  <a:moveTo>
                    <a:pt x="555" y="498"/>
                  </a:moveTo>
                  <a:cubicBezTo>
                    <a:pt x="437" y="495"/>
                    <a:pt x="320" y="481"/>
                    <a:pt x="208" y="441"/>
                  </a:cubicBezTo>
                  <a:cubicBezTo>
                    <a:pt x="150" y="421"/>
                    <a:pt x="95" y="394"/>
                    <a:pt x="50" y="350"/>
                  </a:cubicBezTo>
                  <a:cubicBezTo>
                    <a:pt x="21" y="321"/>
                    <a:pt x="0" y="287"/>
                    <a:pt x="2" y="244"/>
                  </a:cubicBezTo>
                  <a:cubicBezTo>
                    <a:pt x="5" y="205"/>
                    <a:pt x="24" y="176"/>
                    <a:pt x="50" y="150"/>
                  </a:cubicBezTo>
                  <a:cubicBezTo>
                    <a:pt x="95" y="106"/>
                    <a:pt x="150" y="80"/>
                    <a:pt x="208" y="59"/>
                  </a:cubicBezTo>
                  <a:cubicBezTo>
                    <a:pt x="295" y="28"/>
                    <a:pt x="386" y="12"/>
                    <a:pt x="479" y="7"/>
                  </a:cubicBezTo>
                  <a:cubicBezTo>
                    <a:pt x="593" y="0"/>
                    <a:pt x="706" y="7"/>
                    <a:pt x="817" y="33"/>
                  </a:cubicBezTo>
                  <a:cubicBezTo>
                    <a:pt x="896" y="52"/>
                    <a:pt x="972" y="79"/>
                    <a:pt x="1037" y="129"/>
                  </a:cubicBezTo>
                  <a:cubicBezTo>
                    <a:pt x="1068" y="153"/>
                    <a:pt x="1095" y="182"/>
                    <a:pt x="1105" y="221"/>
                  </a:cubicBezTo>
                  <a:cubicBezTo>
                    <a:pt x="1116" y="261"/>
                    <a:pt x="1105" y="297"/>
                    <a:pt x="1080" y="328"/>
                  </a:cubicBezTo>
                  <a:cubicBezTo>
                    <a:pt x="1044" y="375"/>
                    <a:pt x="995" y="403"/>
                    <a:pt x="943" y="426"/>
                  </a:cubicBezTo>
                  <a:cubicBezTo>
                    <a:pt x="863" y="461"/>
                    <a:pt x="778" y="480"/>
                    <a:pt x="692" y="488"/>
                  </a:cubicBezTo>
                  <a:cubicBezTo>
                    <a:pt x="646" y="493"/>
                    <a:pt x="601" y="495"/>
                    <a:pt x="555" y="4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3275" tIns="46625" rIns="93275" bIns="46625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Shape 7903">
              <a:extLst>
                <a:ext uri="{FF2B5EF4-FFF2-40B4-BE49-F238E27FC236}">
                  <a16:creationId xmlns:a16="http://schemas.microsoft.com/office/drawing/2014/main" id="{A308B052-70E3-4B74-A888-792B99E85667}"/>
                </a:ext>
              </a:extLst>
            </p:cNvPr>
            <p:cNvSpPr/>
            <p:nvPr/>
          </p:nvSpPr>
          <p:spPr>
            <a:xfrm>
              <a:off x="5670791" y="3873334"/>
              <a:ext cx="630957" cy="235255"/>
            </a:xfrm>
            <a:custGeom>
              <a:avLst/>
              <a:gdLst/>
              <a:ahLst/>
              <a:cxnLst/>
              <a:rect l="0" t="0" r="0" b="0"/>
              <a:pathLst>
                <a:path w="1108" h="413" extrusionOk="0">
                  <a:moveTo>
                    <a:pt x="0" y="0"/>
                  </a:moveTo>
                  <a:cubicBezTo>
                    <a:pt x="29" y="82"/>
                    <a:pt x="95" y="121"/>
                    <a:pt x="166" y="152"/>
                  </a:cubicBezTo>
                  <a:cubicBezTo>
                    <a:pt x="262" y="194"/>
                    <a:pt x="364" y="212"/>
                    <a:pt x="469" y="220"/>
                  </a:cubicBezTo>
                  <a:cubicBezTo>
                    <a:pt x="552" y="225"/>
                    <a:pt x="635" y="223"/>
                    <a:pt x="718" y="212"/>
                  </a:cubicBezTo>
                  <a:cubicBezTo>
                    <a:pt x="815" y="198"/>
                    <a:pt x="909" y="175"/>
                    <a:pt x="995" y="125"/>
                  </a:cubicBezTo>
                  <a:cubicBezTo>
                    <a:pt x="1042" y="98"/>
                    <a:pt x="1083" y="65"/>
                    <a:pt x="1107" y="1"/>
                  </a:cubicBezTo>
                  <a:cubicBezTo>
                    <a:pt x="1107" y="10"/>
                    <a:pt x="1107" y="15"/>
                    <a:pt x="1107" y="20"/>
                  </a:cubicBezTo>
                  <a:cubicBezTo>
                    <a:pt x="1107" y="71"/>
                    <a:pt x="1108" y="122"/>
                    <a:pt x="1106" y="173"/>
                  </a:cubicBezTo>
                  <a:cubicBezTo>
                    <a:pt x="1105" y="210"/>
                    <a:pt x="1085" y="238"/>
                    <a:pt x="1060" y="263"/>
                  </a:cubicBezTo>
                  <a:cubicBezTo>
                    <a:pt x="1057" y="266"/>
                    <a:pt x="1052" y="266"/>
                    <a:pt x="1048" y="266"/>
                  </a:cubicBezTo>
                  <a:cubicBezTo>
                    <a:pt x="1021" y="267"/>
                    <a:pt x="994" y="265"/>
                    <a:pt x="967" y="268"/>
                  </a:cubicBezTo>
                  <a:cubicBezTo>
                    <a:pt x="924" y="272"/>
                    <a:pt x="894" y="295"/>
                    <a:pt x="879" y="336"/>
                  </a:cubicBezTo>
                  <a:cubicBezTo>
                    <a:pt x="878" y="338"/>
                    <a:pt x="877" y="339"/>
                    <a:pt x="876" y="341"/>
                  </a:cubicBezTo>
                  <a:cubicBezTo>
                    <a:pt x="866" y="338"/>
                    <a:pt x="856" y="333"/>
                    <a:pt x="846" y="331"/>
                  </a:cubicBezTo>
                  <a:cubicBezTo>
                    <a:pt x="809" y="324"/>
                    <a:pt x="777" y="336"/>
                    <a:pt x="750" y="362"/>
                  </a:cubicBezTo>
                  <a:cubicBezTo>
                    <a:pt x="744" y="368"/>
                    <a:pt x="737" y="373"/>
                    <a:pt x="732" y="380"/>
                  </a:cubicBezTo>
                  <a:cubicBezTo>
                    <a:pt x="719" y="398"/>
                    <a:pt x="701" y="402"/>
                    <a:pt x="680" y="404"/>
                  </a:cubicBezTo>
                  <a:cubicBezTo>
                    <a:pt x="603" y="412"/>
                    <a:pt x="526" y="413"/>
                    <a:pt x="449" y="406"/>
                  </a:cubicBezTo>
                  <a:cubicBezTo>
                    <a:pt x="339" y="396"/>
                    <a:pt x="232" y="375"/>
                    <a:pt x="133" y="324"/>
                  </a:cubicBezTo>
                  <a:cubicBezTo>
                    <a:pt x="94" y="304"/>
                    <a:pt x="58" y="280"/>
                    <a:pt x="31" y="245"/>
                  </a:cubicBezTo>
                  <a:cubicBezTo>
                    <a:pt x="11" y="220"/>
                    <a:pt x="0" y="192"/>
                    <a:pt x="0" y="160"/>
                  </a:cubicBezTo>
                  <a:cubicBezTo>
                    <a:pt x="1" y="108"/>
                    <a:pt x="0" y="5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3275" tIns="46625" rIns="93275" bIns="46625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Shape 7904">
              <a:extLst>
                <a:ext uri="{FF2B5EF4-FFF2-40B4-BE49-F238E27FC236}">
                  <a16:creationId xmlns:a16="http://schemas.microsoft.com/office/drawing/2014/main" id="{AF6BED6C-67D0-432C-AFC6-B332CA3A4B42}"/>
                </a:ext>
              </a:extLst>
            </p:cNvPr>
            <p:cNvSpPr/>
            <p:nvPr/>
          </p:nvSpPr>
          <p:spPr>
            <a:xfrm>
              <a:off x="5670791" y="4164878"/>
              <a:ext cx="387763" cy="235255"/>
            </a:xfrm>
            <a:custGeom>
              <a:avLst/>
              <a:gdLst/>
              <a:ahLst/>
              <a:cxnLst/>
              <a:rect l="0" t="0" r="0" b="0"/>
              <a:pathLst>
                <a:path w="681" h="413" extrusionOk="0">
                  <a:moveTo>
                    <a:pt x="681" y="303"/>
                  </a:moveTo>
                  <a:cubicBezTo>
                    <a:pt x="664" y="337"/>
                    <a:pt x="663" y="370"/>
                    <a:pt x="681" y="404"/>
                  </a:cubicBezTo>
                  <a:cubicBezTo>
                    <a:pt x="659" y="406"/>
                    <a:pt x="638" y="409"/>
                    <a:pt x="618" y="410"/>
                  </a:cubicBezTo>
                  <a:cubicBezTo>
                    <a:pt x="540" y="413"/>
                    <a:pt x="462" y="411"/>
                    <a:pt x="384" y="399"/>
                  </a:cubicBezTo>
                  <a:cubicBezTo>
                    <a:pt x="296" y="386"/>
                    <a:pt x="211" y="365"/>
                    <a:pt x="132" y="324"/>
                  </a:cubicBezTo>
                  <a:cubicBezTo>
                    <a:pt x="92" y="304"/>
                    <a:pt x="56" y="279"/>
                    <a:pt x="29" y="244"/>
                  </a:cubicBezTo>
                  <a:cubicBezTo>
                    <a:pt x="11" y="220"/>
                    <a:pt x="0" y="194"/>
                    <a:pt x="0" y="163"/>
                  </a:cubicBezTo>
                  <a:cubicBezTo>
                    <a:pt x="0" y="110"/>
                    <a:pt x="0" y="57"/>
                    <a:pt x="0" y="0"/>
                  </a:cubicBezTo>
                  <a:cubicBezTo>
                    <a:pt x="29" y="83"/>
                    <a:pt x="95" y="121"/>
                    <a:pt x="166" y="153"/>
                  </a:cubicBezTo>
                  <a:cubicBezTo>
                    <a:pt x="245" y="188"/>
                    <a:pt x="330" y="207"/>
                    <a:pt x="416" y="215"/>
                  </a:cubicBezTo>
                  <a:cubicBezTo>
                    <a:pt x="475" y="220"/>
                    <a:pt x="534" y="221"/>
                    <a:pt x="594" y="223"/>
                  </a:cubicBezTo>
                  <a:cubicBezTo>
                    <a:pt x="602" y="223"/>
                    <a:pt x="607" y="224"/>
                    <a:pt x="610" y="234"/>
                  </a:cubicBezTo>
                  <a:cubicBezTo>
                    <a:pt x="621" y="269"/>
                    <a:pt x="645" y="291"/>
                    <a:pt x="681" y="3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3275" tIns="46625" rIns="93275" bIns="46625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Shape 7905">
              <a:extLst>
                <a:ext uri="{FF2B5EF4-FFF2-40B4-BE49-F238E27FC236}">
                  <a16:creationId xmlns:a16="http://schemas.microsoft.com/office/drawing/2014/main" id="{D115E3FA-2810-4B38-9BDB-91EF5992C6FD}"/>
                </a:ext>
              </a:extLst>
            </p:cNvPr>
            <p:cNvSpPr/>
            <p:nvPr/>
          </p:nvSpPr>
          <p:spPr>
            <a:xfrm>
              <a:off x="5670791" y="4022474"/>
              <a:ext cx="386560" cy="230685"/>
            </a:xfrm>
            <a:custGeom>
              <a:avLst/>
              <a:gdLst/>
              <a:ahLst/>
              <a:cxnLst/>
              <a:rect l="0" t="0" r="0" b="0"/>
              <a:pathLst>
                <a:path w="679" h="405" extrusionOk="0">
                  <a:moveTo>
                    <a:pt x="604" y="404"/>
                  </a:moveTo>
                  <a:cubicBezTo>
                    <a:pt x="574" y="404"/>
                    <a:pt x="546" y="405"/>
                    <a:pt x="517" y="404"/>
                  </a:cubicBezTo>
                  <a:cubicBezTo>
                    <a:pt x="438" y="402"/>
                    <a:pt x="360" y="393"/>
                    <a:pt x="283" y="373"/>
                  </a:cubicBezTo>
                  <a:cubicBezTo>
                    <a:pt x="219" y="357"/>
                    <a:pt x="157" y="336"/>
                    <a:pt x="101" y="300"/>
                  </a:cubicBezTo>
                  <a:cubicBezTo>
                    <a:pt x="65" y="278"/>
                    <a:pt x="33" y="251"/>
                    <a:pt x="14" y="213"/>
                  </a:cubicBezTo>
                  <a:cubicBezTo>
                    <a:pt x="7" y="199"/>
                    <a:pt x="1" y="184"/>
                    <a:pt x="1" y="170"/>
                  </a:cubicBezTo>
                  <a:cubicBezTo>
                    <a:pt x="0" y="112"/>
                    <a:pt x="0" y="55"/>
                    <a:pt x="0" y="0"/>
                  </a:cubicBezTo>
                  <a:cubicBezTo>
                    <a:pt x="9" y="16"/>
                    <a:pt x="17" y="34"/>
                    <a:pt x="29" y="49"/>
                  </a:cubicBezTo>
                  <a:cubicBezTo>
                    <a:pt x="56" y="86"/>
                    <a:pt x="93" y="110"/>
                    <a:pt x="132" y="131"/>
                  </a:cubicBezTo>
                  <a:cubicBezTo>
                    <a:pt x="205" y="168"/>
                    <a:pt x="283" y="189"/>
                    <a:pt x="363" y="202"/>
                  </a:cubicBezTo>
                  <a:cubicBezTo>
                    <a:pt x="459" y="217"/>
                    <a:pt x="555" y="221"/>
                    <a:pt x="651" y="213"/>
                  </a:cubicBezTo>
                  <a:cubicBezTo>
                    <a:pt x="656" y="213"/>
                    <a:pt x="662" y="213"/>
                    <a:pt x="665" y="213"/>
                  </a:cubicBezTo>
                  <a:cubicBezTo>
                    <a:pt x="670" y="235"/>
                    <a:pt x="674" y="255"/>
                    <a:pt x="679" y="277"/>
                  </a:cubicBezTo>
                  <a:cubicBezTo>
                    <a:pt x="620" y="297"/>
                    <a:pt x="600" y="343"/>
                    <a:pt x="604" y="4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3275" tIns="46625" rIns="93275" bIns="46625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Shape 19018">
            <a:extLst>
              <a:ext uri="{FF2B5EF4-FFF2-40B4-BE49-F238E27FC236}">
                <a16:creationId xmlns:a16="http://schemas.microsoft.com/office/drawing/2014/main" id="{E806ACB1-A277-4DAB-A6DC-B36D3D83B9E3}"/>
              </a:ext>
            </a:extLst>
          </p:cNvPr>
          <p:cNvGrpSpPr>
            <a:grpSpLocks noChangeAspect="1"/>
          </p:cNvGrpSpPr>
          <p:nvPr/>
        </p:nvGrpSpPr>
        <p:grpSpPr>
          <a:xfrm>
            <a:off x="10005582" y="2276367"/>
            <a:ext cx="178740" cy="255446"/>
            <a:chOff x="9255560" y="2562373"/>
            <a:chExt cx="331016" cy="473071"/>
          </a:xfrm>
          <a:solidFill>
            <a:schemeClr val="bg1"/>
          </a:solidFill>
        </p:grpSpPr>
        <p:sp>
          <p:nvSpPr>
            <p:cNvPr id="151" name="Shape 19019">
              <a:extLst>
                <a:ext uri="{FF2B5EF4-FFF2-40B4-BE49-F238E27FC236}">
                  <a16:creationId xmlns:a16="http://schemas.microsoft.com/office/drawing/2014/main" id="{7E4EBC4B-87CE-44F4-AF4F-8D9EFFC0F98E}"/>
                </a:ext>
              </a:extLst>
            </p:cNvPr>
            <p:cNvSpPr/>
            <p:nvPr/>
          </p:nvSpPr>
          <p:spPr>
            <a:xfrm>
              <a:off x="9302465" y="2889368"/>
              <a:ext cx="83089" cy="73708"/>
            </a:xfrm>
            <a:custGeom>
              <a:avLst/>
              <a:gdLst/>
              <a:ahLst/>
              <a:cxnLst/>
              <a:rect l="0" t="0" r="0" b="0"/>
              <a:pathLst>
                <a:path w="74" h="66" extrusionOk="0">
                  <a:moveTo>
                    <a:pt x="8" y="31"/>
                  </a:moveTo>
                  <a:cubicBezTo>
                    <a:pt x="4" y="29"/>
                    <a:pt x="3" y="30"/>
                    <a:pt x="1" y="32"/>
                  </a:cubicBezTo>
                  <a:cubicBezTo>
                    <a:pt x="0" y="34"/>
                    <a:pt x="0" y="35"/>
                    <a:pt x="2" y="38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5" y="66"/>
                    <a:pt x="26" y="66"/>
                    <a:pt x="31" y="59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4" y="5"/>
                    <a:pt x="73" y="3"/>
                    <a:pt x="72" y="2"/>
                  </a:cubicBezTo>
                  <a:cubicBezTo>
                    <a:pt x="71" y="1"/>
                    <a:pt x="69" y="0"/>
                    <a:pt x="66" y="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4" y="38"/>
                    <a:pt x="24" y="38"/>
                    <a:pt x="18" y="36"/>
                  </a:cubicBezTo>
                  <a:lnTo>
                    <a:pt x="8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3275" tIns="46625" rIns="93275" bIns="46625" anchor="t" anchorCtr="0">
              <a:noAutofit/>
            </a:bodyPr>
            <a:lstStyle/>
            <a:p>
              <a:endParaRPr sz="1200" dirty="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Shape 19020">
              <a:extLst>
                <a:ext uri="{FF2B5EF4-FFF2-40B4-BE49-F238E27FC236}">
                  <a16:creationId xmlns:a16="http://schemas.microsoft.com/office/drawing/2014/main" id="{9EB310F5-A568-476A-BCA7-1487A6325869}"/>
                </a:ext>
              </a:extLst>
            </p:cNvPr>
            <p:cNvSpPr/>
            <p:nvPr/>
          </p:nvSpPr>
          <p:spPr>
            <a:xfrm>
              <a:off x="9302465" y="2808960"/>
              <a:ext cx="83089" cy="73708"/>
            </a:xfrm>
            <a:custGeom>
              <a:avLst/>
              <a:gdLst/>
              <a:ahLst/>
              <a:cxnLst/>
              <a:rect l="0" t="0" r="0" b="0"/>
              <a:pathLst>
                <a:path w="74" h="67" extrusionOk="0">
                  <a:moveTo>
                    <a:pt x="8" y="31"/>
                  </a:moveTo>
                  <a:cubicBezTo>
                    <a:pt x="4" y="29"/>
                    <a:pt x="3" y="30"/>
                    <a:pt x="1" y="32"/>
                  </a:cubicBezTo>
                  <a:cubicBezTo>
                    <a:pt x="0" y="34"/>
                    <a:pt x="0" y="36"/>
                    <a:pt x="2" y="39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5" y="66"/>
                    <a:pt x="26" y="67"/>
                    <a:pt x="31" y="59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4" y="5"/>
                    <a:pt x="73" y="3"/>
                    <a:pt x="72" y="2"/>
                  </a:cubicBezTo>
                  <a:cubicBezTo>
                    <a:pt x="71" y="1"/>
                    <a:pt x="69" y="0"/>
                    <a:pt x="66" y="3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4" y="38"/>
                    <a:pt x="24" y="38"/>
                    <a:pt x="18" y="36"/>
                  </a:cubicBezTo>
                  <a:lnTo>
                    <a:pt x="8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3275" tIns="46625" rIns="93275" bIns="46625" anchor="t" anchorCtr="0">
              <a:noAutofit/>
            </a:bodyPr>
            <a:lstStyle/>
            <a:p>
              <a:endParaRPr sz="1200" dirty="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Shape 19021">
              <a:extLst>
                <a:ext uri="{FF2B5EF4-FFF2-40B4-BE49-F238E27FC236}">
                  <a16:creationId xmlns:a16="http://schemas.microsoft.com/office/drawing/2014/main" id="{DBB1F4BE-922B-4DBD-AE0D-105861568010}"/>
                </a:ext>
              </a:extLst>
            </p:cNvPr>
            <p:cNvSpPr/>
            <p:nvPr/>
          </p:nvSpPr>
          <p:spPr>
            <a:xfrm>
              <a:off x="9416378" y="2755354"/>
              <a:ext cx="113912" cy="281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3275" tIns="46625" rIns="93275" bIns="46625" anchor="t" anchorCtr="0">
              <a:noAutofit/>
            </a:bodyPr>
            <a:lstStyle/>
            <a:p>
              <a:endParaRPr sz="1200" dirty="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Shape 19022">
              <a:extLst>
                <a:ext uri="{FF2B5EF4-FFF2-40B4-BE49-F238E27FC236}">
                  <a16:creationId xmlns:a16="http://schemas.microsoft.com/office/drawing/2014/main" id="{C08E6FB6-D364-4019-8754-4035F21B4D60}"/>
                </a:ext>
              </a:extLst>
            </p:cNvPr>
            <p:cNvSpPr/>
            <p:nvPr/>
          </p:nvSpPr>
          <p:spPr>
            <a:xfrm>
              <a:off x="9416378" y="2835762"/>
              <a:ext cx="113912" cy="281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3275" tIns="46625" rIns="93275" bIns="46625" anchor="t" anchorCtr="0">
              <a:noAutofit/>
            </a:bodyPr>
            <a:lstStyle/>
            <a:p>
              <a:endParaRPr sz="1200" dirty="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Shape 19023">
              <a:extLst>
                <a:ext uri="{FF2B5EF4-FFF2-40B4-BE49-F238E27FC236}">
                  <a16:creationId xmlns:a16="http://schemas.microsoft.com/office/drawing/2014/main" id="{4499F69A-6582-4811-82E0-68DC9345BC2E}"/>
                </a:ext>
              </a:extLst>
            </p:cNvPr>
            <p:cNvSpPr/>
            <p:nvPr/>
          </p:nvSpPr>
          <p:spPr>
            <a:xfrm>
              <a:off x="9416378" y="2916171"/>
              <a:ext cx="113912" cy="281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3275" tIns="46625" rIns="93275" bIns="46625" anchor="t" anchorCtr="0">
              <a:noAutofit/>
            </a:bodyPr>
            <a:lstStyle/>
            <a:p>
              <a:endParaRPr sz="1200" dirty="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Shape 19024">
              <a:extLst>
                <a:ext uri="{FF2B5EF4-FFF2-40B4-BE49-F238E27FC236}">
                  <a16:creationId xmlns:a16="http://schemas.microsoft.com/office/drawing/2014/main" id="{46BB7C11-7F62-462A-949C-C6AA5F9584A7}"/>
                </a:ext>
              </a:extLst>
            </p:cNvPr>
            <p:cNvSpPr/>
            <p:nvPr/>
          </p:nvSpPr>
          <p:spPr>
            <a:xfrm>
              <a:off x="9302465" y="2728551"/>
              <a:ext cx="83089" cy="73708"/>
            </a:xfrm>
            <a:custGeom>
              <a:avLst/>
              <a:gdLst/>
              <a:ahLst/>
              <a:cxnLst/>
              <a:rect l="0" t="0" r="0" b="0"/>
              <a:pathLst>
                <a:path w="74" h="66" extrusionOk="0">
                  <a:moveTo>
                    <a:pt x="8" y="31"/>
                  </a:moveTo>
                  <a:cubicBezTo>
                    <a:pt x="4" y="28"/>
                    <a:pt x="3" y="29"/>
                    <a:pt x="1" y="32"/>
                  </a:cubicBezTo>
                  <a:cubicBezTo>
                    <a:pt x="0" y="34"/>
                    <a:pt x="0" y="35"/>
                    <a:pt x="2" y="38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5" y="65"/>
                    <a:pt x="26" y="66"/>
                    <a:pt x="31" y="59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4" y="4"/>
                    <a:pt x="73" y="2"/>
                    <a:pt x="72" y="1"/>
                  </a:cubicBezTo>
                  <a:cubicBezTo>
                    <a:pt x="71" y="0"/>
                    <a:pt x="69" y="0"/>
                    <a:pt x="66" y="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4" y="38"/>
                    <a:pt x="24" y="38"/>
                    <a:pt x="18" y="35"/>
                  </a:cubicBezTo>
                  <a:lnTo>
                    <a:pt x="8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3275" tIns="46625" rIns="93275" bIns="46625" anchor="t" anchorCtr="0">
              <a:noAutofit/>
            </a:bodyPr>
            <a:lstStyle/>
            <a:p>
              <a:endParaRPr sz="1200" dirty="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Shape 19025">
              <a:extLst>
                <a:ext uri="{FF2B5EF4-FFF2-40B4-BE49-F238E27FC236}">
                  <a16:creationId xmlns:a16="http://schemas.microsoft.com/office/drawing/2014/main" id="{F74CD8D4-7321-4BC2-B0B8-99187327C935}"/>
                </a:ext>
              </a:extLst>
            </p:cNvPr>
            <p:cNvSpPr/>
            <p:nvPr/>
          </p:nvSpPr>
          <p:spPr>
            <a:xfrm>
              <a:off x="9322568" y="2562373"/>
              <a:ext cx="195661" cy="131334"/>
            </a:xfrm>
            <a:custGeom>
              <a:avLst/>
              <a:gdLst/>
              <a:ahLst/>
              <a:cxnLst/>
              <a:rect l="0" t="0" r="0" b="0"/>
              <a:pathLst>
                <a:path w="175" h="117" extrusionOk="0">
                  <a:moveTo>
                    <a:pt x="148" y="53"/>
                  </a:moveTo>
                  <a:cubicBezTo>
                    <a:pt x="126" y="53"/>
                    <a:pt x="122" y="42"/>
                    <a:pt x="122" y="34"/>
                  </a:cubicBezTo>
                  <a:cubicBezTo>
                    <a:pt x="122" y="15"/>
                    <a:pt x="106" y="0"/>
                    <a:pt x="88" y="0"/>
                  </a:cubicBezTo>
                  <a:cubicBezTo>
                    <a:pt x="69" y="0"/>
                    <a:pt x="54" y="15"/>
                    <a:pt x="54" y="34"/>
                  </a:cubicBezTo>
                  <a:cubicBezTo>
                    <a:pt x="54" y="42"/>
                    <a:pt x="53" y="53"/>
                    <a:pt x="32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7"/>
                    <a:pt x="9" y="117"/>
                    <a:pt x="21" y="117"/>
                  </a:cubicBezTo>
                  <a:cubicBezTo>
                    <a:pt x="154" y="117"/>
                    <a:pt x="154" y="117"/>
                    <a:pt x="154" y="117"/>
                  </a:cubicBezTo>
                  <a:cubicBezTo>
                    <a:pt x="166" y="117"/>
                    <a:pt x="175" y="107"/>
                    <a:pt x="175" y="96"/>
                  </a:cubicBezTo>
                  <a:cubicBezTo>
                    <a:pt x="175" y="53"/>
                    <a:pt x="175" y="53"/>
                    <a:pt x="175" y="53"/>
                  </a:cubicBezTo>
                  <a:lnTo>
                    <a:pt x="148" y="53"/>
                  </a:lnTo>
                  <a:close/>
                  <a:moveTo>
                    <a:pt x="88" y="53"/>
                  </a:moveTo>
                  <a:cubicBezTo>
                    <a:pt x="77" y="53"/>
                    <a:pt x="69" y="45"/>
                    <a:pt x="69" y="34"/>
                  </a:cubicBezTo>
                  <a:cubicBezTo>
                    <a:pt x="69" y="24"/>
                    <a:pt x="77" y="15"/>
                    <a:pt x="88" y="15"/>
                  </a:cubicBezTo>
                  <a:cubicBezTo>
                    <a:pt x="98" y="15"/>
                    <a:pt x="107" y="24"/>
                    <a:pt x="107" y="34"/>
                  </a:cubicBezTo>
                  <a:cubicBezTo>
                    <a:pt x="107" y="45"/>
                    <a:pt x="98" y="53"/>
                    <a:pt x="88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3275" tIns="46625" rIns="93275" bIns="46625" anchor="t" anchorCtr="0">
              <a:noAutofit/>
            </a:bodyPr>
            <a:lstStyle/>
            <a:p>
              <a:endParaRPr sz="1200" dirty="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Shape 19026">
              <a:extLst>
                <a:ext uri="{FF2B5EF4-FFF2-40B4-BE49-F238E27FC236}">
                  <a16:creationId xmlns:a16="http://schemas.microsoft.com/office/drawing/2014/main" id="{362943A5-AE3E-49A1-8098-DAFF0A8F6AE6}"/>
                </a:ext>
              </a:extLst>
            </p:cNvPr>
            <p:cNvSpPr/>
            <p:nvPr/>
          </p:nvSpPr>
          <p:spPr>
            <a:xfrm>
              <a:off x="9255560" y="2628040"/>
              <a:ext cx="331016" cy="407404"/>
            </a:xfrm>
            <a:custGeom>
              <a:avLst/>
              <a:gdLst/>
              <a:ahLst/>
              <a:cxnLst/>
              <a:rect l="0" t="0" r="0" b="0"/>
              <a:pathLst>
                <a:path w="296" h="365" extrusionOk="0">
                  <a:moveTo>
                    <a:pt x="255" y="0"/>
                  </a:moveTo>
                  <a:cubicBezTo>
                    <a:pt x="255" y="22"/>
                    <a:pt x="255" y="22"/>
                    <a:pt x="255" y="22"/>
                  </a:cubicBezTo>
                  <a:cubicBezTo>
                    <a:pt x="274" y="22"/>
                    <a:pt x="274" y="22"/>
                    <a:pt x="274" y="22"/>
                  </a:cubicBezTo>
                  <a:cubicBezTo>
                    <a:pt x="274" y="313"/>
                    <a:pt x="274" y="313"/>
                    <a:pt x="274" y="313"/>
                  </a:cubicBezTo>
                  <a:cubicBezTo>
                    <a:pt x="274" y="321"/>
                    <a:pt x="271" y="329"/>
                    <a:pt x="265" y="334"/>
                  </a:cubicBezTo>
                  <a:cubicBezTo>
                    <a:pt x="259" y="340"/>
                    <a:pt x="252" y="343"/>
                    <a:pt x="244" y="343"/>
                  </a:cubicBezTo>
                  <a:cubicBezTo>
                    <a:pt x="52" y="343"/>
                    <a:pt x="52" y="343"/>
                    <a:pt x="52" y="343"/>
                  </a:cubicBezTo>
                  <a:cubicBezTo>
                    <a:pt x="43" y="343"/>
                    <a:pt x="36" y="340"/>
                    <a:pt x="30" y="334"/>
                  </a:cubicBezTo>
                  <a:cubicBezTo>
                    <a:pt x="24" y="329"/>
                    <a:pt x="21" y="321"/>
                    <a:pt x="21" y="31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42"/>
                    <a:pt x="23" y="365"/>
                    <a:pt x="52" y="365"/>
                  </a:cubicBezTo>
                  <a:cubicBezTo>
                    <a:pt x="244" y="365"/>
                    <a:pt x="244" y="365"/>
                    <a:pt x="244" y="365"/>
                  </a:cubicBezTo>
                  <a:cubicBezTo>
                    <a:pt x="272" y="365"/>
                    <a:pt x="296" y="342"/>
                    <a:pt x="296" y="313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2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3275" tIns="46625" rIns="93275" bIns="46625" anchor="t" anchorCtr="0">
              <a:noAutofit/>
            </a:bodyPr>
            <a:lstStyle/>
            <a:p>
              <a:endParaRPr sz="1200" dirty="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97259319-0781-4A24-AE23-F86A9A6D8148}"/>
              </a:ext>
            </a:extLst>
          </p:cNvPr>
          <p:cNvCxnSpPr>
            <a:cxnSpLocks/>
          </p:cNvCxnSpPr>
          <p:nvPr/>
        </p:nvCxnSpPr>
        <p:spPr>
          <a:xfrm>
            <a:off x="4724688" y="1559371"/>
            <a:ext cx="0" cy="3964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278ED3C7-2670-4637-A584-A29865C9344A}"/>
              </a:ext>
            </a:extLst>
          </p:cNvPr>
          <p:cNvCxnSpPr>
            <a:cxnSpLocks/>
          </p:cNvCxnSpPr>
          <p:nvPr/>
        </p:nvCxnSpPr>
        <p:spPr>
          <a:xfrm>
            <a:off x="7467314" y="1559371"/>
            <a:ext cx="0" cy="3964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hthoek 66">
            <a:extLst>
              <a:ext uri="{FF2B5EF4-FFF2-40B4-BE49-F238E27FC236}">
                <a16:creationId xmlns:a16="http://schemas.microsoft.com/office/drawing/2014/main" id="{C077E9AF-7B4B-7346-AF28-DBC4A83D78DA}"/>
              </a:ext>
            </a:extLst>
          </p:cNvPr>
          <p:cNvSpPr/>
          <p:nvPr/>
        </p:nvSpPr>
        <p:spPr>
          <a:xfrm>
            <a:off x="1524000" y="6769100"/>
            <a:ext cx="9144000" cy="96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1234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hoek 37">
            <a:extLst>
              <a:ext uri="{FF2B5EF4-FFF2-40B4-BE49-F238E27FC236}">
                <a16:creationId xmlns:a16="http://schemas.microsoft.com/office/drawing/2014/main" id="{015F1716-2B3B-A54F-99BD-D731727672A5}"/>
              </a:ext>
            </a:extLst>
          </p:cNvPr>
          <p:cNvSpPr/>
          <p:nvPr/>
        </p:nvSpPr>
        <p:spPr>
          <a:xfrm>
            <a:off x="1524000" y="942804"/>
            <a:ext cx="9144000" cy="5922506"/>
          </a:xfrm>
          <a:prstGeom prst="rect">
            <a:avLst/>
          </a:prstGeom>
          <a:solidFill>
            <a:schemeClr val="accen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70C2379-7808-4482-B6A0-794C38EA73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70C2379-7808-4482-B6A0-794C38EA7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F980A3C-A4AE-4A4F-A9AC-C7C1CC259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8358"/>
            <a:ext cx="7886700" cy="894446"/>
          </a:xfrm>
        </p:spPr>
        <p:txBody>
          <a:bodyPr vert="horz"/>
          <a:lstStyle/>
          <a:p>
            <a:r>
              <a:rPr lang="en-GB" dirty="0">
                <a:latin typeface="Verdana" panose="020B0604030504040204" pitchFamily="34" charset="0"/>
              </a:rPr>
              <a:t>Most common CostPerform use cases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D7A6FD-FD7C-42D0-9D03-30C8C2E89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65B4-7FA2-8E41-A7B3-E387D1088B72}" type="slidenum">
              <a:rPr lang="nl-NL" smtClean="0">
                <a:solidFill>
                  <a:schemeClr val="bg1"/>
                </a:solidFill>
              </a:rPr>
              <a:t>9</a:t>
            </a:fld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58" name="Shape0_20210827_165452"/>
          <p:cNvSpPr>
            <a:spLocks/>
          </p:cNvSpPr>
          <p:nvPr/>
        </p:nvSpPr>
        <p:spPr>
          <a:xfrm>
            <a:off x="1936752" y="2028141"/>
            <a:ext cx="8298239" cy="810949"/>
          </a:xfrm>
          <a:prstGeom prst="roundRect">
            <a:avLst>
              <a:gd name="adj" fmla="val 6416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sz="1400" dirty="0"/>
          </a:p>
        </p:txBody>
      </p:sp>
      <p:sp>
        <p:nvSpPr>
          <p:cNvPr id="159" name="Shape1_20210827_165452"/>
          <p:cNvSpPr>
            <a:spLocks/>
          </p:cNvSpPr>
          <p:nvPr/>
        </p:nvSpPr>
        <p:spPr>
          <a:xfrm>
            <a:off x="1936752" y="1146448"/>
            <a:ext cx="8298239" cy="810949"/>
          </a:xfrm>
          <a:prstGeom prst="roundRect">
            <a:avLst>
              <a:gd name="adj" fmla="val 6416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altLang="en-US" sz="1400" dirty="0"/>
          </a:p>
        </p:txBody>
      </p:sp>
      <p:sp>
        <p:nvSpPr>
          <p:cNvPr id="160" name="Shape2_20210827_165452"/>
          <p:cNvSpPr>
            <a:spLocks/>
          </p:cNvSpPr>
          <p:nvPr/>
        </p:nvSpPr>
        <p:spPr>
          <a:xfrm>
            <a:off x="1936751" y="2909833"/>
            <a:ext cx="8298240" cy="810949"/>
          </a:xfrm>
          <a:prstGeom prst="roundRect">
            <a:avLst>
              <a:gd name="adj" fmla="val 6416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GB" sz="1400" dirty="0"/>
          </a:p>
        </p:txBody>
      </p:sp>
      <p:sp>
        <p:nvSpPr>
          <p:cNvPr id="161" name="Shape3_20210827_165452"/>
          <p:cNvSpPr>
            <a:spLocks/>
          </p:cNvSpPr>
          <p:nvPr/>
        </p:nvSpPr>
        <p:spPr>
          <a:xfrm>
            <a:off x="1936752" y="3791526"/>
            <a:ext cx="8298239" cy="810949"/>
          </a:xfrm>
          <a:prstGeom prst="roundRect">
            <a:avLst>
              <a:gd name="adj" fmla="val 6416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sz="1400" dirty="0"/>
          </a:p>
        </p:txBody>
      </p:sp>
      <p:sp>
        <p:nvSpPr>
          <p:cNvPr id="63" name="Shape4_20210827_165452">
            <a:extLst>
              <a:ext uri="{FF2B5EF4-FFF2-40B4-BE49-F238E27FC236}">
                <a16:creationId xmlns:a16="http://schemas.microsoft.com/office/drawing/2014/main" id="{75AC208A-025F-D545-BEBF-8C4046DC7F80}"/>
              </a:ext>
            </a:extLst>
          </p:cNvPr>
          <p:cNvSpPr>
            <a:spLocks/>
          </p:cNvSpPr>
          <p:nvPr/>
        </p:nvSpPr>
        <p:spPr>
          <a:xfrm>
            <a:off x="1936752" y="4673218"/>
            <a:ext cx="8298239" cy="810949"/>
          </a:xfrm>
          <a:prstGeom prst="roundRect">
            <a:avLst>
              <a:gd name="adj" fmla="val 6416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sz="1400" dirty="0"/>
          </a:p>
        </p:txBody>
      </p:sp>
      <p:sp>
        <p:nvSpPr>
          <p:cNvPr id="64" name="Shape5_20210827_165452">
            <a:extLst>
              <a:ext uri="{FF2B5EF4-FFF2-40B4-BE49-F238E27FC236}">
                <a16:creationId xmlns:a16="http://schemas.microsoft.com/office/drawing/2014/main" id="{5F508A6F-86AE-F745-97EE-622C7D4153A5}"/>
              </a:ext>
            </a:extLst>
          </p:cNvPr>
          <p:cNvSpPr>
            <a:spLocks/>
          </p:cNvSpPr>
          <p:nvPr/>
        </p:nvSpPr>
        <p:spPr>
          <a:xfrm>
            <a:off x="1936752" y="5554910"/>
            <a:ext cx="8298239" cy="810949"/>
          </a:xfrm>
          <a:prstGeom prst="roundRect">
            <a:avLst>
              <a:gd name="adj" fmla="val 6416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GB" sz="1400" dirty="0"/>
          </a:p>
        </p:txBody>
      </p:sp>
      <p:sp>
        <p:nvSpPr>
          <p:cNvPr id="58" name="Rounded Rectangle 157">
            <a:extLst>
              <a:ext uri="{FF2B5EF4-FFF2-40B4-BE49-F238E27FC236}">
                <a16:creationId xmlns:a16="http://schemas.microsoft.com/office/drawing/2014/main" id="{1E343FD3-497B-4E8B-9ECC-9D9C3177062A}"/>
              </a:ext>
            </a:extLst>
          </p:cNvPr>
          <p:cNvSpPr>
            <a:spLocks/>
          </p:cNvSpPr>
          <p:nvPr/>
        </p:nvSpPr>
        <p:spPr>
          <a:xfrm>
            <a:off x="4382398" y="2156614"/>
            <a:ext cx="5715655" cy="553998"/>
          </a:xfrm>
          <a:prstGeom prst="rect">
            <a:avLst/>
          </a:prstGeom>
          <a:noFill/>
          <a:ln w="22225">
            <a:noFill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r>
              <a:rPr lang="en-IN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Financial Management of IT departments. Enabling discussions between IT and business. Proving the value of IT through transparent chargebacks and bill of IT.</a:t>
            </a:r>
          </a:p>
        </p:txBody>
      </p:sp>
      <p:sp>
        <p:nvSpPr>
          <p:cNvPr id="59" name="Rounded Rectangle 158">
            <a:extLst>
              <a:ext uri="{FF2B5EF4-FFF2-40B4-BE49-F238E27FC236}">
                <a16:creationId xmlns:a16="http://schemas.microsoft.com/office/drawing/2014/main" id="{EFED020B-523E-45C0-8535-D048FB2C5FB7}"/>
              </a:ext>
            </a:extLst>
          </p:cNvPr>
          <p:cNvSpPr>
            <a:spLocks/>
          </p:cNvSpPr>
          <p:nvPr/>
        </p:nvSpPr>
        <p:spPr>
          <a:xfrm>
            <a:off x="4382398" y="1367255"/>
            <a:ext cx="5715655" cy="369332"/>
          </a:xfrm>
          <a:prstGeom prst="rect">
            <a:avLst/>
          </a:prstGeom>
          <a:noFill/>
          <a:ln w="22225">
            <a:noFill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r>
              <a:rPr lang="en-IN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Quickly and systematically identify value leakage. Understand the true cost to serve as well as underlying product profitability</a:t>
            </a:r>
            <a:endParaRPr lang="en-US" altLang="en-US" sz="12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0" name="Rounded Rectangle 159">
            <a:extLst>
              <a:ext uri="{FF2B5EF4-FFF2-40B4-BE49-F238E27FC236}">
                <a16:creationId xmlns:a16="http://schemas.microsoft.com/office/drawing/2014/main" id="{C0F0DEB1-0391-4B8A-9D82-B92B18D0A848}"/>
              </a:ext>
            </a:extLst>
          </p:cNvPr>
          <p:cNvSpPr>
            <a:spLocks/>
          </p:cNvSpPr>
          <p:nvPr/>
        </p:nvSpPr>
        <p:spPr>
          <a:xfrm>
            <a:off x="4382398" y="3038306"/>
            <a:ext cx="5715655" cy="553998"/>
          </a:xfrm>
          <a:prstGeom prst="rect">
            <a:avLst/>
          </a:prstGeom>
          <a:noFill/>
          <a:ln w="22225">
            <a:noFill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Produce Regulatory Financial statements in a controlled timely manner. CostPerform provides stakeholders with confidence through transparent evaluation and analysis.</a:t>
            </a:r>
            <a:endParaRPr lang="en-GB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Rounded Rectangle 160">
            <a:extLst>
              <a:ext uri="{FF2B5EF4-FFF2-40B4-BE49-F238E27FC236}">
                <a16:creationId xmlns:a16="http://schemas.microsoft.com/office/drawing/2014/main" id="{AEA0D6A4-2FA1-41D9-AA9F-F1DAFC25F29E}"/>
              </a:ext>
            </a:extLst>
          </p:cNvPr>
          <p:cNvSpPr>
            <a:spLocks/>
          </p:cNvSpPr>
          <p:nvPr/>
        </p:nvSpPr>
        <p:spPr>
          <a:xfrm>
            <a:off x="4382398" y="3827666"/>
            <a:ext cx="5715655" cy="738664"/>
          </a:xfrm>
          <a:prstGeom prst="rect">
            <a:avLst/>
          </a:prstGeom>
          <a:noFill/>
          <a:ln w="22225">
            <a:noFill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r>
              <a:rPr lang="en-IN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Fully incorporated and used into existing budgeting and forecasting processes. Quickly run scenarios and impact analysis on expected market returns. Controlled methodology changes are easier to track with CostPerform.</a:t>
            </a:r>
          </a:p>
        </p:txBody>
      </p:sp>
      <p:sp>
        <p:nvSpPr>
          <p:cNvPr id="62" name="Rounded Rectangle 62">
            <a:extLst>
              <a:ext uri="{FF2B5EF4-FFF2-40B4-BE49-F238E27FC236}">
                <a16:creationId xmlns:a16="http://schemas.microsoft.com/office/drawing/2014/main" id="{9047D761-9DF2-4415-8EC8-B65CAEA2711F}"/>
              </a:ext>
            </a:extLst>
          </p:cNvPr>
          <p:cNvSpPr>
            <a:spLocks/>
          </p:cNvSpPr>
          <p:nvPr/>
        </p:nvSpPr>
        <p:spPr>
          <a:xfrm>
            <a:off x="4382398" y="4986356"/>
            <a:ext cx="5715655" cy="184666"/>
          </a:xfrm>
          <a:prstGeom prst="rect">
            <a:avLst/>
          </a:prstGeom>
          <a:noFill/>
          <a:ln w="22225">
            <a:noFill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r>
              <a:rPr lang="en-IN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 a fair and transparent allocation of internal transfer charges. </a:t>
            </a:r>
          </a:p>
        </p:txBody>
      </p:sp>
      <p:sp>
        <p:nvSpPr>
          <p:cNvPr id="71" name="Rounded Rectangle 63">
            <a:extLst>
              <a:ext uri="{FF2B5EF4-FFF2-40B4-BE49-F238E27FC236}">
                <a16:creationId xmlns:a16="http://schemas.microsoft.com/office/drawing/2014/main" id="{52987C10-108A-4452-95F8-2D01F77E84A6}"/>
              </a:ext>
            </a:extLst>
          </p:cNvPr>
          <p:cNvSpPr>
            <a:spLocks/>
          </p:cNvSpPr>
          <p:nvPr/>
        </p:nvSpPr>
        <p:spPr>
          <a:xfrm>
            <a:off x="4382398" y="5775717"/>
            <a:ext cx="5715655" cy="369332"/>
          </a:xfrm>
          <a:prstGeom prst="rect">
            <a:avLst/>
          </a:prstGeom>
          <a:noFill/>
          <a:ln w="22225">
            <a:noFill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r>
              <a:rPr lang="en-IN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Calculate your logistic cost from your manufacturing facility to your final customer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" name="Rounded Rectangle 157">
            <a:extLst>
              <a:ext uri="{FF2B5EF4-FFF2-40B4-BE49-F238E27FC236}">
                <a16:creationId xmlns:a16="http://schemas.microsoft.com/office/drawing/2014/main" id="{E3F52339-3A74-4D1E-BD77-ECEADBAC9388}"/>
              </a:ext>
            </a:extLst>
          </p:cNvPr>
          <p:cNvSpPr>
            <a:spLocks/>
          </p:cNvSpPr>
          <p:nvPr/>
        </p:nvSpPr>
        <p:spPr>
          <a:xfrm>
            <a:off x="1942301" y="2028140"/>
            <a:ext cx="2181178" cy="810949"/>
          </a:xfrm>
          <a:prstGeom prst="rect">
            <a:avLst/>
          </a:prstGeom>
          <a:gradFill>
            <a:gsLst>
              <a:gs pos="700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 w="22225">
            <a:noFill/>
          </a:ln>
          <a:effectLst/>
        </p:spPr>
        <p:txBody>
          <a:bodyPr wrap="square" lIns="73152" rIns="73152" anchor="ctr" anchorCtr="0">
            <a:no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TBM </a:t>
            </a:r>
            <a:br>
              <a:rPr lang="en-GB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(IT chargeback)</a:t>
            </a:r>
          </a:p>
        </p:txBody>
      </p:sp>
      <p:sp>
        <p:nvSpPr>
          <p:cNvPr id="73" name="Rounded Rectangle 158">
            <a:extLst>
              <a:ext uri="{FF2B5EF4-FFF2-40B4-BE49-F238E27FC236}">
                <a16:creationId xmlns:a16="http://schemas.microsoft.com/office/drawing/2014/main" id="{2130A6A2-3328-40F6-A8F7-0EE17ADA5C3F}"/>
              </a:ext>
            </a:extLst>
          </p:cNvPr>
          <p:cNvSpPr>
            <a:spLocks/>
          </p:cNvSpPr>
          <p:nvPr/>
        </p:nvSpPr>
        <p:spPr>
          <a:xfrm>
            <a:off x="1942301" y="1146448"/>
            <a:ext cx="2181178" cy="810949"/>
          </a:xfrm>
          <a:prstGeom prst="rect">
            <a:avLst/>
          </a:prstGeom>
          <a:gradFill>
            <a:gsLst>
              <a:gs pos="700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 w="22225">
            <a:noFill/>
          </a:ln>
          <a:effectLst/>
        </p:spPr>
        <p:txBody>
          <a:bodyPr wrap="square" lIns="73152" rIns="73152" anchor="ctr" anchorCtr="0">
            <a:no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 / Customer Profitability</a:t>
            </a:r>
          </a:p>
        </p:txBody>
      </p:sp>
      <p:sp>
        <p:nvSpPr>
          <p:cNvPr id="74" name="Rounded Rectangle 159">
            <a:extLst>
              <a:ext uri="{FF2B5EF4-FFF2-40B4-BE49-F238E27FC236}">
                <a16:creationId xmlns:a16="http://schemas.microsoft.com/office/drawing/2014/main" id="{5C2BE019-2D52-4A0C-8AE6-0FD0C321048A}"/>
              </a:ext>
            </a:extLst>
          </p:cNvPr>
          <p:cNvSpPr>
            <a:spLocks/>
          </p:cNvSpPr>
          <p:nvPr/>
        </p:nvSpPr>
        <p:spPr>
          <a:xfrm>
            <a:off x="1942301" y="2909832"/>
            <a:ext cx="2181178" cy="810949"/>
          </a:xfrm>
          <a:prstGeom prst="rect">
            <a:avLst/>
          </a:prstGeom>
          <a:gradFill>
            <a:gsLst>
              <a:gs pos="700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 w="22225">
            <a:noFill/>
          </a:ln>
          <a:effectLst/>
        </p:spPr>
        <p:txBody>
          <a:bodyPr wrap="square" lIns="73152" rIns="73152" anchor="ctr" anchorCtr="0">
            <a:no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Regulatory </a:t>
            </a:r>
            <a:br>
              <a:rPr lang="en-GB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Reporting</a:t>
            </a:r>
          </a:p>
        </p:txBody>
      </p:sp>
      <p:sp>
        <p:nvSpPr>
          <p:cNvPr id="75" name="Rounded Rectangle 160">
            <a:extLst>
              <a:ext uri="{FF2B5EF4-FFF2-40B4-BE49-F238E27FC236}">
                <a16:creationId xmlns:a16="http://schemas.microsoft.com/office/drawing/2014/main" id="{D663599F-046A-4180-9433-AA43E0366935}"/>
              </a:ext>
            </a:extLst>
          </p:cNvPr>
          <p:cNvSpPr>
            <a:spLocks/>
          </p:cNvSpPr>
          <p:nvPr/>
        </p:nvSpPr>
        <p:spPr>
          <a:xfrm>
            <a:off x="1942301" y="3791524"/>
            <a:ext cx="2181178" cy="810949"/>
          </a:xfrm>
          <a:prstGeom prst="rect">
            <a:avLst/>
          </a:prstGeom>
          <a:gradFill>
            <a:gsLst>
              <a:gs pos="700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 w="22225">
            <a:noFill/>
          </a:ln>
          <a:effectLst/>
        </p:spPr>
        <p:txBody>
          <a:bodyPr wrap="square" lIns="73152" rIns="73152" anchor="ctr" anchorCtr="0">
            <a:no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Budgeting and </a:t>
            </a:r>
            <a:br>
              <a:rPr lang="en-GB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Forecasting and </a:t>
            </a:r>
            <a:br>
              <a:rPr lang="en-GB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scenario analysis</a:t>
            </a:r>
          </a:p>
        </p:txBody>
      </p:sp>
      <p:sp>
        <p:nvSpPr>
          <p:cNvPr id="76" name="Rounded Rectangle 62">
            <a:extLst>
              <a:ext uri="{FF2B5EF4-FFF2-40B4-BE49-F238E27FC236}">
                <a16:creationId xmlns:a16="http://schemas.microsoft.com/office/drawing/2014/main" id="{7CB0FC76-5521-4E21-B241-7E1CF3EEF512}"/>
              </a:ext>
            </a:extLst>
          </p:cNvPr>
          <p:cNvSpPr>
            <a:spLocks/>
          </p:cNvSpPr>
          <p:nvPr/>
        </p:nvSpPr>
        <p:spPr>
          <a:xfrm>
            <a:off x="1942301" y="4673216"/>
            <a:ext cx="2181178" cy="810949"/>
          </a:xfrm>
          <a:prstGeom prst="rect">
            <a:avLst/>
          </a:prstGeom>
          <a:gradFill>
            <a:gsLst>
              <a:gs pos="700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 w="22225">
            <a:noFill/>
          </a:ln>
          <a:effectLst/>
        </p:spPr>
        <p:txBody>
          <a:bodyPr wrap="square" lIns="73152" rIns="73152" anchor="ctr" anchorCtr="0">
            <a:no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Transfer Charges / Corporate </a:t>
            </a:r>
            <a:br>
              <a:rPr lang="en-GB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allocations</a:t>
            </a:r>
          </a:p>
        </p:txBody>
      </p:sp>
      <p:sp>
        <p:nvSpPr>
          <p:cNvPr id="77" name="Rounded Rectangle 63">
            <a:extLst>
              <a:ext uri="{FF2B5EF4-FFF2-40B4-BE49-F238E27FC236}">
                <a16:creationId xmlns:a16="http://schemas.microsoft.com/office/drawing/2014/main" id="{C1899620-B909-4210-B5AD-A905DF4B6C9D}"/>
              </a:ext>
            </a:extLst>
          </p:cNvPr>
          <p:cNvSpPr>
            <a:spLocks/>
          </p:cNvSpPr>
          <p:nvPr/>
        </p:nvSpPr>
        <p:spPr>
          <a:xfrm>
            <a:off x="1942301" y="5554910"/>
            <a:ext cx="2181178" cy="810949"/>
          </a:xfrm>
          <a:prstGeom prst="rect">
            <a:avLst/>
          </a:prstGeom>
          <a:gradFill>
            <a:gsLst>
              <a:gs pos="700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 w="22225">
            <a:noFill/>
          </a:ln>
          <a:effectLst/>
        </p:spPr>
        <p:txBody>
          <a:bodyPr wrap="square" lIns="73152" rIns="73152" anchor="ctr" anchorCtr="0">
            <a:no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 to Serve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A0ED232-B4EA-4CDE-81AB-E9497D4067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55267" y="1387672"/>
            <a:ext cx="351962" cy="32849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B223CD5-16EF-4572-AE2D-769AA1139E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32072" y="2248433"/>
            <a:ext cx="398352" cy="37036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A13FA56-AE34-48F1-8DC9-6D7DD4BE23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52932" y="3123780"/>
            <a:ext cx="356632" cy="38305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5F4F224-810B-42BE-AB2E-7E79E7689E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77420" y="4022951"/>
            <a:ext cx="307656" cy="34809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FB4E5FD-54D2-4398-AF77-A361EAFC64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77420" y="4923935"/>
            <a:ext cx="307656" cy="30950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F7BE0EC-D6F0-46DD-BD2F-AC385231EC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41501" y="5770636"/>
            <a:ext cx="379494" cy="379494"/>
          </a:xfrm>
          <a:prstGeom prst="rect">
            <a:avLst/>
          </a:prstGeom>
        </p:spPr>
      </p:pic>
      <p:sp>
        <p:nvSpPr>
          <p:cNvPr id="39" name="Rechthoek 38">
            <a:extLst>
              <a:ext uri="{FF2B5EF4-FFF2-40B4-BE49-F238E27FC236}">
                <a16:creationId xmlns:a16="http://schemas.microsoft.com/office/drawing/2014/main" id="{D0117FD0-975D-4C44-BA76-E29191F17F56}"/>
              </a:ext>
            </a:extLst>
          </p:cNvPr>
          <p:cNvSpPr/>
          <p:nvPr/>
        </p:nvSpPr>
        <p:spPr>
          <a:xfrm>
            <a:off x="1524000" y="6769100"/>
            <a:ext cx="9144000" cy="96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2966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NEWSLIDENUMBER" val="False"/>
  <p:tag name="PREVIOUSNAME" val="C:\Users\gowri\OneDrive\Desktop\WIP\April\April 9\2024 CostPerform Shared Service Allocations.pptx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YBsYZrD1cRZwDar3Jfc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itle Slide">
  <a:themeElements>
    <a:clrScheme name="IMA">
      <a:dk1>
        <a:srgbClr val="003363"/>
      </a:dk1>
      <a:lt1>
        <a:srgbClr val="FFFFFF"/>
      </a:lt1>
      <a:dk2>
        <a:srgbClr val="000000"/>
      </a:dk2>
      <a:lt2>
        <a:srgbClr val="73C6A1"/>
      </a:lt2>
      <a:accent1>
        <a:srgbClr val="04B2E2"/>
      </a:accent1>
      <a:accent2>
        <a:srgbClr val="73C6A1"/>
      </a:accent2>
      <a:accent3>
        <a:srgbClr val="0079C1"/>
      </a:accent3>
      <a:accent4>
        <a:srgbClr val="B7DA9B"/>
      </a:accent4>
      <a:accent5>
        <a:srgbClr val="488974"/>
      </a:accent5>
      <a:accent6>
        <a:srgbClr val="C37040"/>
      </a:accent6>
      <a:hlink>
        <a:srgbClr val="D5D2D5"/>
      </a:hlink>
      <a:folHlink>
        <a:srgbClr val="6D6C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cial_Endcap">
  <a:themeElements>
    <a:clrScheme name="IMA">
      <a:dk1>
        <a:srgbClr val="003363"/>
      </a:dk1>
      <a:lt1>
        <a:srgbClr val="FFFFFF"/>
      </a:lt1>
      <a:dk2>
        <a:srgbClr val="000000"/>
      </a:dk2>
      <a:lt2>
        <a:srgbClr val="73C6A1"/>
      </a:lt2>
      <a:accent1>
        <a:srgbClr val="04B2E2"/>
      </a:accent1>
      <a:accent2>
        <a:srgbClr val="73C6A1"/>
      </a:accent2>
      <a:accent3>
        <a:srgbClr val="0079C1"/>
      </a:accent3>
      <a:accent4>
        <a:srgbClr val="B7DA9B"/>
      </a:accent4>
      <a:accent5>
        <a:srgbClr val="488974"/>
      </a:accent5>
      <a:accent6>
        <a:srgbClr val="C37040"/>
      </a:accent6>
      <a:hlink>
        <a:srgbClr val="D5D2D5"/>
      </a:hlink>
      <a:folHlink>
        <a:srgbClr val="6D6C6F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IMA">
      <a:dk1>
        <a:srgbClr val="003363"/>
      </a:dk1>
      <a:lt1>
        <a:srgbClr val="FFFFFF"/>
      </a:lt1>
      <a:dk2>
        <a:srgbClr val="000000"/>
      </a:dk2>
      <a:lt2>
        <a:srgbClr val="73C6A1"/>
      </a:lt2>
      <a:accent1>
        <a:srgbClr val="04B2E2"/>
      </a:accent1>
      <a:accent2>
        <a:srgbClr val="73C6A1"/>
      </a:accent2>
      <a:accent3>
        <a:srgbClr val="0079C1"/>
      </a:accent3>
      <a:accent4>
        <a:srgbClr val="B7DA9B"/>
      </a:accent4>
      <a:accent5>
        <a:srgbClr val="488974"/>
      </a:accent5>
      <a:accent6>
        <a:srgbClr val="C37040"/>
      </a:accent6>
      <a:hlink>
        <a:srgbClr val="D5D2D5"/>
      </a:hlink>
      <a:folHlink>
        <a:srgbClr val="6D6C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IMA">
      <a:dk1>
        <a:srgbClr val="003363"/>
      </a:dk1>
      <a:lt1>
        <a:srgbClr val="FFFFFF"/>
      </a:lt1>
      <a:dk2>
        <a:srgbClr val="000000"/>
      </a:dk2>
      <a:lt2>
        <a:srgbClr val="73C6A1"/>
      </a:lt2>
      <a:accent1>
        <a:srgbClr val="04B2E2"/>
      </a:accent1>
      <a:accent2>
        <a:srgbClr val="73C6A1"/>
      </a:accent2>
      <a:accent3>
        <a:srgbClr val="0079C1"/>
      </a:accent3>
      <a:accent4>
        <a:srgbClr val="B7DA9B"/>
      </a:accent4>
      <a:accent5>
        <a:srgbClr val="488974"/>
      </a:accent5>
      <a:accent6>
        <a:srgbClr val="C37040"/>
      </a:accent6>
      <a:hlink>
        <a:srgbClr val="D5D2D5"/>
      </a:hlink>
      <a:folHlink>
        <a:srgbClr val="6D6C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ransition">
  <a:themeElements>
    <a:clrScheme name="IMA">
      <a:dk1>
        <a:srgbClr val="003363"/>
      </a:dk1>
      <a:lt1>
        <a:srgbClr val="FFFFFF"/>
      </a:lt1>
      <a:dk2>
        <a:srgbClr val="000000"/>
      </a:dk2>
      <a:lt2>
        <a:srgbClr val="73C6A1"/>
      </a:lt2>
      <a:accent1>
        <a:srgbClr val="04B2E2"/>
      </a:accent1>
      <a:accent2>
        <a:srgbClr val="73C6A1"/>
      </a:accent2>
      <a:accent3>
        <a:srgbClr val="0079C1"/>
      </a:accent3>
      <a:accent4>
        <a:srgbClr val="B7DA9B"/>
      </a:accent4>
      <a:accent5>
        <a:srgbClr val="488974"/>
      </a:accent5>
      <a:accent6>
        <a:srgbClr val="C37040"/>
      </a:accent6>
      <a:hlink>
        <a:srgbClr val="D5D2D5"/>
      </a:hlink>
      <a:folHlink>
        <a:srgbClr val="6D6C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Kantoorthema">
  <a:themeElements>
    <a:clrScheme name="COSTPERFORM">
      <a:dk1>
        <a:srgbClr val="222322"/>
      </a:dk1>
      <a:lt1>
        <a:srgbClr val="FFFFFF"/>
      </a:lt1>
      <a:dk2>
        <a:srgbClr val="44546A"/>
      </a:dk2>
      <a:lt2>
        <a:srgbClr val="E7E6E6"/>
      </a:lt2>
      <a:accent1>
        <a:srgbClr val="0027B6"/>
      </a:accent1>
      <a:accent2>
        <a:srgbClr val="02DAB9"/>
      </a:accent2>
      <a:accent3>
        <a:srgbClr val="0062FD"/>
      </a:accent3>
      <a:accent4>
        <a:srgbClr val="FFC000"/>
      </a:accent4>
      <a:accent5>
        <a:srgbClr val="5B9BD5"/>
      </a:accent5>
      <a:accent6>
        <a:srgbClr val="70AD47"/>
      </a:accent6>
      <a:hlink>
        <a:srgbClr val="FCAA02"/>
      </a:hlink>
      <a:folHlink>
        <a:srgbClr val="019D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D03D3CB-A33A-4912-ACF5-95116B67E68C}" vid="{45445DA6-EA24-4BB0-BB3C-10AA4313DD7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7F8E3DAC027F49AFC9D15920EE30A4" ma:contentTypeVersion="17" ma:contentTypeDescription="Create a new document." ma:contentTypeScope="" ma:versionID="eff861c6a335c0b74477d09bd9c53b13">
  <xsd:schema xmlns:xsd="http://www.w3.org/2001/XMLSchema" xmlns:xs="http://www.w3.org/2001/XMLSchema" xmlns:p="http://schemas.microsoft.com/office/2006/metadata/properties" xmlns:ns2="1de721bb-ba96-4238-b4e6-05ebb5380230" xmlns:ns3="0c8a155b-2bb7-48a6-9c9a-3e43d0238e37" targetNamespace="http://schemas.microsoft.com/office/2006/metadata/properties" ma:root="true" ma:fieldsID="227d870991150b6d40f1d88adaf96c4c" ns2:_="" ns3:_="">
    <xsd:import namespace="1de721bb-ba96-4238-b4e6-05ebb5380230"/>
    <xsd:import namespace="0c8a155b-2bb7-48a6-9c9a-3e43d0238e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e721bb-ba96-4238-b4e6-05ebb53802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550c42a-da79-4d30-b9b0-fa3515be32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a155b-2bb7-48a6-9c9a-3e43d0238e3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14abb7e-d815-43b4-8632-6895f890e297}" ma:internalName="TaxCatchAll" ma:showField="CatchAllData" ma:web="0c8a155b-2bb7-48a6-9c9a-3e43d0238e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e721bb-ba96-4238-b4e6-05ebb5380230">
      <Terms xmlns="http://schemas.microsoft.com/office/infopath/2007/PartnerControls"/>
    </lcf76f155ced4ddcb4097134ff3c332f>
    <TaxCatchAll xmlns="0c8a155b-2bb7-48a6-9c9a-3e43d0238e37" xsi:nil="true"/>
    <SharedWithUsers xmlns="0c8a155b-2bb7-48a6-9c9a-3e43d0238e37">
      <UserInfo>
        <DisplayName>Emile van den Berg</DisplayName>
        <AccountId>33</AccountId>
        <AccountType/>
      </UserInfo>
      <UserInfo>
        <DisplayName>Sander den Hartog</DisplayName>
        <AccountId>12</AccountId>
        <AccountType/>
      </UserInfo>
      <UserInfo>
        <DisplayName>Erik Hooijer</DisplayName>
        <AccountId>35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4892ED-C168-4528-854C-9A0298A1C5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e721bb-ba96-4238-b4e6-05ebb5380230"/>
    <ds:schemaRef ds:uri="0c8a155b-2bb7-48a6-9c9a-3e43d0238e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4AEC1F-E7E1-4234-8D4D-0589C22DC9D1}">
  <ds:schemaRefs>
    <ds:schemaRef ds:uri="0c8a155b-2bb7-48a6-9c9a-3e43d0238e37"/>
    <ds:schemaRef ds:uri="1de721bb-ba96-4238-b4e6-05ebb5380230"/>
    <ds:schemaRef ds:uri="cc8c0e70-5268-4f36-9ffc-6f6c50e35ac8"/>
    <ds:schemaRef ds:uri="e3dfba9f-f8cd-4719-99a4-ed1a47ab0334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C036761-65C7-462B-A52D-B14AC4FC92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948</Words>
  <Application>Microsoft Office PowerPoint</Application>
  <PresentationFormat>Widescreen</PresentationFormat>
  <Paragraphs>177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Calibri</vt:lpstr>
      <vt:lpstr>Cambay</vt:lpstr>
      <vt:lpstr>OpenSans</vt:lpstr>
      <vt:lpstr>Univers 45 Light</vt:lpstr>
      <vt:lpstr>Verdana</vt:lpstr>
      <vt:lpstr>Verdana Regular</vt:lpstr>
      <vt:lpstr>Wingdings</vt:lpstr>
      <vt:lpstr>Title Slide</vt:lpstr>
      <vt:lpstr>Social_Endcap</vt:lpstr>
      <vt:lpstr>Custom Design</vt:lpstr>
      <vt:lpstr>1_Custom Design</vt:lpstr>
      <vt:lpstr>Transition</vt:lpstr>
      <vt:lpstr>2_Kantoorthema</vt:lpstr>
      <vt:lpstr>think-cell Slide</vt:lpstr>
      <vt:lpstr>Financial and Management accounting: A symbiotic relationship How US PTO uses both in price setting….</vt:lpstr>
      <vt:lpstr>Agenda</vt:lpstr>
      <vt:lpstr>PowerPoint Presentation</vt:lpstr>
      <vt:lpstr>Our vision</vt:lpstr>
      <vt:lpstr>Our mission</vt:lpstr>
      <vt:lpstr>A sample of our clients</vt:lpstr>
      <vt:lpstr>OUR BELIEFS ON COSTING:</vt:lpstr>
      <vt:lpstr>Product modules to Mature, Automate and lower barriers</vt:lpstr>
      <vt:lpstr>Most common CostPerform use cases</vt:lpstr>
      <vt:lpstr>Managerial costing</vt:lpstr>
      <vt:lpstr>Financial accounting vs. Managerial Costing</vt:lpstr>
      <vt:lpstr>“Identify the differences between cost price, tariffs / sales prices and prices on the invoice</vt:lpstr>
      <vt:lpstr>Cost flows in Managerial costing</vt:lpstr>
      <vt:lpstr>CostPerform Example 1</vt:lpstr>
      <vt:lpstr>How to meet financial accounting (example)</vt:lpstr>
      <vt:lpstr>CostPerform Example 2</vt:lpstr>
      <vt:lpstr>Profitability Analytics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Autumn Haac</dc:creator>
  <cp:lastModifiedBy>Sander den Hartog</cp:lastModifiedBy>
  <cp:revision>3</cp:revision>
  <dcterms:created xsi:type="dcterms:W3CDTF">2019-08-06T19:53:17Z</dcterms:created>
  <dcterms:modified xsi:type="dcterms:W3CDTF">2024-05-16T15:12:18Z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0x010100377F8E3DAC027F49AFC9D15920EE30A4</vt:lpwstr>
  </property>
  <property fmtid="{D5CDD505-2E9C-101B-9397-08002B2CF9AE}" pid="3" name="MediaServiceImageTags">
    <vt:lpwstr/>
  </property>
</Properties>
</file>